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3" r:id="rId2"/>
    <p:sldId id="278" r:id="rId3"/>
    <p:sldId id="261" r:id="rId4"/>
    <p:sldId id="303" r:id="rId5"/>
    <p:sldId id="259" r:id="rId6"/>
    <p:sldId id="280" r:id="rId7"/>
    <p:sldId id="281" r:id="rId8"/>
    <p:sldId id="282" r:id="rId9"/>
    <p:sldId id="283" r:id="rId10"/>
    <p:sldId id="284" r:id="rId11"/>
    <p:sldId id="285" r:id="rId12"/>
    <p:sldId id="306" r:id="rId13"/>
    <p:sldId id="287" r:id="rId14"/>
    <p:sldId id="288" r:id="rId15"/>
    <p:sldId id="289" r:id="rId16"/>
    <p:sldId id="286" r:id="rId17"/>
    <p:sldId id="290" r:id="rId18"/>
    <p:sldId id="304" r:id="rId19"/>
    <p:sldId id="293" r:id="rId20"/>
    <p:sldId id="313" r:id="rId21"/>
    <p:sldId id="305" r:id="rId22"/>
    <p:sldId id="295" r:id="rId23"/>
    <p:sldId id="296" r:id="rId24"/>
    <p:sldId id="307" r:id="rId25"/>
    <p:sldId id="297" r:id="rId26"/>
    <p:sldId id="308" r:id="rId27"/>
    <p:sldId id="298" r:id="rId28"/>
    <p:sldId id="309" r:id="rId29"/>
    <p:sldId id="299" r:id="rId30"/>
    <p:sldId id="310" r:id="rId31"/>
    <p:sldId id="300" r:id="rId32"/>
    <p:sldId id="311" r:id="rId33"/>
    <p:sldId id="301" r:id="rId34"/>
    <p:sldId id="312" r:id="rId35"/>
    <p:sldId id="302" r:id="rId36"/>
    <p:sldId id="291" r:id="rId37"/>
    <p:sldId id="260" r:id="rId3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40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391" autoAdjust="0"/>
    <p:restoredTop sz="94660"/>
  </p:normalViewPr>
  <p:slideViewPr>
    <p:cSldViewPr snapToGrid="0" showGuides="1">
      <p:cViewPr varScale="1">
        <p:scale>
          <a:sx n="62" d="100"/>
          <a:sy n="62" d="100"/>
        </p:scale>
        <p:origin x="700" y="28"/>
      </p:cViewPr>
      <p:guideLst>
        <p:guide orient="horz" pos="284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jpg>
</file>

<file path=ppt/media/image10.png>
</file>

<file path=ppt/media/image11.png>
</file>

<file path=ppt/media/image12.png>
</file>

<file path=ppt/media/image13.png>
</file>

<file path=ppt/media/image130.png>
</file>

<file path=ppt/media/image14.png>
</file>

<file path=ppt/media/image140.png>
</file>

<file path=ppt/media/image15.png>
</file>

<file path=ppt/media/image150.png>
</file>

<file path=ppt/media/image16.png>
</file>

<file path=ppt/media/image160.png>
</file>

<file path=ppt/media/image17.png>
</file>

<file path=ppt/media/image170.png>
</file>

<file path=ppt/media/image18.png>
</file>

<file path=ppt/media/image180.png>
</file>

<file path=ppt/media/image19.png>
</file>

<file path=ppt/media/image2.jpg>
</file>

<file path=ppt/media/image20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43085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背景图案&#10;&#10;描述已自动生成">
            <a:extLst>
              <a:ext uri="{FF2B5EF4-FFF2-40B4-BE49-F238E27FC236}">
                <a16:creationId xmlns:a16="http://schemas.microsoft.com/office/drawing/2014/main" id="{73D61490-FCA6-0E24-7684-6D094824278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" y="0"/>
            <a:ext cx="121729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2248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图片包含 游戏机, 食物, 标志, 街道&#10;&#10;描述已自动生成">
            <a:extLst>
              <a:ext uri="{FF2B5EF4-FFF2-40B4-BE49-F238E27FC236}">
                <a16:creationId xmlns:a16="http://schemas.microsoft.com/office/drawing/2014/main" id="{3FB9EF88-0139-E82E-ADB6-FF95E54A28D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" y="0"/>
            <a:ext cx="121729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5648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背景图案&#10;&#10;描述已自动生成">
            <a:extLst>
              <a:ext uri="{FF2B5EF4-FFF2-40B4-BE49-F238E27FC236}">
                <a16:creationId xmlns:a16="http://schemas.microsoft.com/office/drawing/2014/main" id="{14D22AD3-5D9D-715A-F6B2-BF2FE2B900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" y="0"/>
            <a:ext cx="121729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064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文本, 背景图案&#10;&#10;描述已自动生成">
            <a:extLst>
              <a:ext uri="{FF2B5EF4-FFF2-40B4-BE49-F238E27FC236}">
                <a16:creationId xmlns:a16="http://schemas.microsoft.com/office/drawing/2014/main" id="{7C3A2F44-69DF-4BF8-EB7C-32D8A73FEF92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9975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2" r:id="rId2"/>
    <p:sldLayoutId id="2147483666" r:id="rId3"/>
    <p:sldLayoutId id="2147483667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150.png"/><Relationship Id="rId18" Type="http://schemas.openxmlformats.org/officeDocument/2006/relationships/slide" Target="slide33.xml"/><Relationship Id="rId3" Type="http://schemas.openxmlformats.org/officeDocument/2006/relationships/slide" Target="slide23.xml"/><Relationship Id="rId21" Type="http://schemas.openxmlformats.org/officeDocument/2006/relationships/slide" Target="slide35.xml"/><Relationship Id="rId7" Type="http://schemas.openxmlformats.org/officeDocument/2006/relationships/image" Target="../media/image130.png"/><Relationship Id="rId12" Type="http://schemas.openxmlformats.org/officeDocument/2006/relationships/slide" Target="slide29.xml"/><Relationship Id="rId17" Type="http://schemas.openxmlformats.org/officeDocument/2006/relationships/image" Target="../media/image17.png"/><Relationship Id="rId2" Type="http://schemas.openxmlformats.org/officeDocument/2006/relationships/image" Target="../media/image11.png"/><Relationship Id="rId16" Type="http://schemas.openxmlformats.org/officeDocument/2006/relationships/image" Target="../media/image160.png"/><Relationship Id="rId20" Type="http://schemas.openxmlformats.org/officeDocument/2006/relationships/image" Target="../media/image18.png"/><Relationship Id="rId1" Type="http://schemas.openxmlformats.org/officeDocument/2006/relationships/slideLayout" Target="../slideLayouts/slideLayout3.xml"/><Relationship Id="rId6" Type="http://schemas.openxmlformats.org/officeDocument/2006/relationships/slide" Target="slide25.xml"/><Relationship Id="rId11" Type="http://schemas.openxmlformats.org/officeDocument/2006/relationships/image" Target="../media/image15.png"/><Relationship Id="rId5" Type="http://schemas.openxmlformats.org/officeDocument/2006/relationships/image" Target="../media/image13.png"/><Relationship Id="rId15" Type="http://schemas.openxmlformats.org/officeDocument/2006/relationships/slide" Target="slide31.xml"/><Relationship Id="rId10" Type="http://schemas.openxmlformats.org/officeDocument/2006/relationships/image" Target="../media/image140.png"/><Relationship Id="rId19" Type="http://schemas.openxmlformats.org/officeDocument/2006/relationships/image" Target="../media/image170.png"/><Relationship Id="rId4" Type="http://schemas.openxmlformats.org/officeDocument/2006/relationships/image" Target="../media/image12.png"/><Relationship Id="rId9" Type="http://schemas.openxmlformats.org/officeDocument/2006/relationships/slide" Target="slide27.xml"/><Relationship Id="rId14" Type="http://schemas.openxmlformats.org/officeDocument/2006/relationships/image" Target="../media/image16.png"/><Relationship Id="rId22" Type="http://schemas.openxmlformats.org/officeDocument/2006/relationships/image" Target="../media/image180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150.png"/><Relationship Id="rId18" Type="http://schemas.openxmlformats.org/officeDocument/2006/relationships/slide" Target="slide33.xml"/><Relationship Id="rId3" Type="http://schemas.openxmlformats.org/officeDocument/2006/relationships/slide" Target="slide23.xml"/><Relationship Id="rId21" Type="http://schemas.openxmlformats.org/officeDocument/2006/relationships/slide" Target="slide35.xml"/><Relationship Id="rId7" Type="http://schemas.openxmlformats.org/officeDocument/2006/relationships/image" Target="../media/image130.png"/><Relationship Id="rId12" Type="http://schemas.openxmlformats.org/officeDocument/2006/relationships/slide" Target="slide29.xml"/><Relationship Id="rId17" Type="http://schemas.openxmlformats.org/officeDocument/2006/relationships/image" Target="../media/image17.png"/><Relationship Id="rId2" Type="http://schemas.openxmlformats.org/officeDocument/2006/relationships/image" Target="../media/image11.png"/><Relationship Id="rId16" Type="http://schemas.openxmlformats.org/officeDocument/2006/relationships/image" Target="../media/image160.png"/><Relationship Id="rId20" Type="http://schemas.openxmlformats.org/officeDocument/2006/relationships/image" Target="../media/image18.png"/><Relationship Id="rId1" Type="http://schemas.openxmlformats.org/officeDocument/2006/relationships/slideLayout" Target="../slideLayouts/slideLayout3.xml"/><Relationship Id="rId6" Type="http://schemas.openxmlformats.org/officeDocument/2006/relationships/slide" Target="slide25.xml"/><Relationship Id="rId11" Type="http://schemas.openxmlformats.org/officeDocument/2006/relationships/image" Target="../media/image15.png"/><Relationship Id="rId5" Type="http://schemas.openxmlformats.org/officeDocument/2006/relationships/image" Target="../media/image13.png"/><Relationship Id="rId15" Type="http://schemas.openxmlformats.org/officeDocument/2006/relationships/slide" Target="slide31.xml"/><Relationship Id="rId10" Type="http://schemas.openxmlformats.org/officeDocument/2006/relationships/image" Target="../media/image140.png"/><Relationship Id="rId19" Type="http://schemas.openxmlformats.org/officeDocument/2006/relationships/image" Target="../media/image170.png"/><Relationship Id="rId4" Type="http://schemas.openxmlformats.org/officeDocument/2006/relationships/image" Target="../media/image12.png"/><Relationship Id="rId9" Type="http://schemas.openxmlformats.org/officeDocument/2006/relationships/slide" Target="slide27.xml"/><Relationship Id="rId14" Type="http://schemas.openxmlformats.org/officeDocument/2006/relationships/image" Target="../media/image16.png"/><Relationship Id="rId22" Type="http://schemas.openxmlformats.org/officeDocument/2006/relationships/image" Target="../media/image180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150.png"/><Relationship Id="rId18" Type="http://schemas.openxmlformats.org/officeDocument/2006/relationships/slide" Target="slide33.xml"/><Relationship Id="rId3" Type="http://schemas.openxmlformats.org/officeDocument/2006/relationships/slide" Target="slide23.xml"/><Relationship Id="rId21" Type="http://schemas.openxmlformats.org/officeDocument/2006/relationships/slide" Target="slide35.xml"/><Relationship Id="rId7" Type="http://schemas.openxmlformats.org/officeDocument/2006/relationships/image" Target="../media/image130.png"/><Relationship Id="rId12" Type="http://schemas.openxmlformats.org/officeDocument/2006/relationships/slide" Target="slide29.xml"/><Relationship Id="rId17" Type="http://schemas.openxmlformats.org/officeDocument/2006/relationships/image" Target="../media/image17.png"/><Relationship Id="rId2" Type="http://schemas.openxmlformats.org/officeDocument/2006/relationships/image" Target="../media/image11.png"/><Relationship Id="rId16" Type="http://schemas.openxmlformats.org/officeDocument/2006/relationships/image" Target="../media/image160.png"/><Relationship Id="rId20" Type="http://schemas.openxmlformats.org/officeDocument/2006/relationships/image" Target="../media/image18.png"/><Relationship Id="rId1" Type="http://schemas.openxmlformats.org/officeDocument/2006/relationships/slideLayout" Target="../slideLayouts/slideLayout3.xml"/><Relationship Id="rId6" Type="http://schemas.openxmlformats.org/officeDocument/2006/relationships/slide" Target="slide25.xml"/><Relationship Id="rId11" Type="http://schemas.openxmlformats.org/officeDocument/2006/relationships/image" Target="../media/image15.png"/><Relationship Id="rId5" Type="http://schemas.openxmlformats.org/officeDocument/2006/relationships/image" Target="../media/image13.png"/><Relationship Id="rId15" Type="http://schemas.openxmlformats.org/officeDocument/2006/relationships/slide" Target="slide31.xml"/><Relationship Id="rId10" Type="http://schemas.openxmlformats.org/officeDocument/2006/relationships/image" Target="../media/image140.png"/><Relationship Id="rId19" Type="http://schemas.openxmlformats.org/officeDocument/2006/relationships/image" Target="../media/image170.png"/><Relationship Id="rId4" Type="http://schemas.openxmlformats.org/officeDocument/2006/relationships/image" Target="../media/image12.png"/><Relationship Id="rId9" Type="http://schemas.openxmlformats.org/officeDocument/2006/relationships/slide" Target="slide27.xml"/><Relationship Id="rId14" Type="http://schemas.openxmlformats.org/officeDocument/2006/relationships/image" Target="../media/image16.png"/><Relationship Id="rId22" Type="http://schemas.openxmlformats.org/officeDocument/2006/relationships/image" Target="../media/image180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150.png"/><Relationship Id="rId18" Type="http://schemas.openxmlformats.org/officeDocument/2006/relationships/slide" Target="slide33.xml"/><Relationship Id="rId3" Type="http://schemas.openxmlformats.org/officeDocument/2006/relationships/slide" Target="slide23.xml"/><Relationship Id="rId21" Type="http://schemas.openxmlformats.org/officeDocument/2006/relationships/slide" Target="slide35.xml"/><Relationship Id="rId7" Type="http://schemas.openxmlformats.org/officeDocument/2006/relationships/image" Target="../media/image130.png"/><Relationship Id="rId12" Type="http://schemas.openxmlformats.org/officeDocument/2006/relationships/slide" Target="slide29.xml"/><Relationship Id="rId17" Type="http://schemas.openxmlformats.org/officeDocument/2006/relationships/image" Target="../media/image17.png"/><Relationship Id="rId2" Type="http://schemas.openxmlformats.org/officeDocument/2006/relationships/image" Target="../media/image11.png"/><Relationship Id="rId16" Type="http://schemas.openxmlformats.org/officeDocument/2006/relationships/image" Target="../media/image160.png"/><Relationship Id="rId20" Type="http://schemas.openxmlformats.org/officeDocument/2006/relationships/image" Target="../media/image18.png"/><Relationship Id="rId1" Type="http://schemas.openxmlformats.org/officeDocument/2006/relationships/slideLayout" Target="../slideLayouts/slideLayout3.xml"/><Relationship Id="rId6" Type="http://schemas.openxmlformats.org/officeDocument/2006/relationships/slide" Target="slide25.xml"/><Relationship Id="rId11" Type="http://schemas.openxmlformats.org/officeDocument/2006/relationships/image" Target="../media/image15.png"/><Relationship Id="rId5" Type="http://schemas.openxmlformats.org/officeDocument/2006/relationships/image" Target="../media/image13.png"/><Relationship Id="rId15" Type="http://schemas.openxmlformats.org/officeDocument/2006/relationships/slide" Target="slide31.xml"/><Relationship Id="rId10" Type="http://schemas.openxmlformats.org/officeDocument/2006/relationships/image" Target="../media/image140.png"/><Relationship Id="rId19" Type="http://schemas.openxmlformats.org/officeDocument/2006/relationships/image" Target="../media/image170.png"/><Relationship Id="rId4" Type="http://schemas.openxmlformats.org/officeDocument/2006/relationships/image" Target="../media/image12.png"/><Relationship Id="rId9" Type="http://schemas.openxmlformats.org/officeDocument/2006/relationships/slide" Target="slide27.xml"/><Relationship Id="rId14" Type="http://schemas.openxmlformats.org/officeDocument/2006/relationships/image" Target="../media/image16.png"/><Relationship Id="rId22" Type="http://schemas.openxmlformats.org/officeDocument/2006/relationships/image" Target="../media/image180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150.png"/><Relationship Id="rId18" Type="http://schemas.openxmlformats.org/officeDocument/2006/relationships/slide" Target="slide33.xml"/><Relationship Id="rId3" Type="http://schemas.openxmlformats.org/officeDocument/2006/relationships/slide" Target="slide23.xml"/><Relationship Id="rId21" Type="http://schemas.openxmlformats.org/officeDocument/2006/relationships/slide" Target="slide35.xml"/><Relationship Id="rId7" Type="http://schemas.openxmlformats.org/officeDocument/2006/relationships/image" Target="../media/image130.png"/><Relationship Id="rId12" Type="http://schemas.openxmlformats.org/officeDocument/2006/relationships/slide" Target="slide29.xml"/><Relationship Id="rId17" Type="http://schemas.openxmlformats.org/officeDocument/2006/relationships/image" Target="../media/image17.png"/><Relationship Id="rId2" Type="http://schemas.openxmlformats.org/officeDocument/2006/relationships/image" Target="../media/image11.png"/><Relationship Id="rId16" Type="http://schemas.openxmlformats.org/officeDocument/2006/relationships/image" Target="../media/image160.png"/><Relationship Id="rId20" Type="http://schemas.openxmlformats.org/officeDocument/2006/relationships/image" Target="../media/image18.png"/><Relationship Id="rId1" Type="http://schemas.openxmlformats.org/officeDocument/2006/relationships/slideLayout" Target="../slideLayouts/slideLayout3.xml"/><Relationship Id="rId6" Type="http://schemas.openxmlformats.org/officeDocument/2006/relationships/slide" Target="slide25.xml"/><Relationship Id="rId11" Type="http://schemas.openxmlformats.org/officeDocument/2006/relationships/image" Target="../media/image15.png"/><Relationship Id="rId5" Type="http://schemas.openxmlformats.org/officeDocument/2006/relationships/image" Target="../media/image13.png"/><Relationship Id="rId15" Type="http://schemas.openxmlformats.org/officeDocument/2006/relationships/slide" Target="slide31.xml"/><Relationship Id="rId10" Type="http://schemas.openxmlformats.org/officeDocument/2006/relationships/image" Target="../media/image140.png"/><Relationship Id="rId19" Type="http://schemas.openxmlformats.org/officeDocument/2006/relationships/image" Target="../media/image170.png"/><Relationship Id="rId4" Type="http://schemas.openxmlformats.org/officeDocument/2006/relationships/image" Target="../media/image12.png"/><Relationship Id="rId9" Type="http://schemas.openxmlformats.org/officeDocument/2006/relationships/slide" Target="slide27.xml"/><Relationship Id="rId14" Type="http://schemas.openxmlformats.org/officeDocument/2006/relationships/image" Target="../media/image16.png"/><Relationship Id="rId22" Type="http://schemas.openxmlformats.org/officeDocument/2006/relationships/image" Target="../media/image180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150.png"/><Relationship Id="rId18" Type="http://schemas.openxmlformats.org/officeDocument/2006/relationships/slide" Target="slide33.xml"/><Relationship Id="rId3" Type="http://schemas.openxmlformats.org/officeDocument/2006/relationships/slide" Target="slide23.xml"/><Relationship Id="rId21" Type="http://schemas.openxmlformats.org/officeDocument/2006/relationships/slide" Target="slide35.xml"/><Relationship Id="rId7" Type="http://schemas.openxmlformats.org/officeDocument/2006/relationships/image" Target="../media/image130.png"/><Relationship Id="rId12" Type="http://schemas.openxmlformats.org/officeDocument/2006/relationships/slide" Target="slide29.xml"/><Relationship Id="rId17" Type="http://schemas.openxmlformats.org/officeDocument/2006/relationships/image" Target="../media/image17.png"/><Relationship Id="rId2" Type="http://schemas.openxmlformats.org/officeDocument/2006/relationships/image" Target="../media/image11.png"/><Relationship Id="rId16" Type="http://schemas.openxmlformats.org/officeDocument/2006/relationships/image" Target="../media/image160.png"/><Relationship Id="rId20" Type="http://schemas.openxmlformats.org/officeDocument/2006/relationships/image" Target="../media/image18.png"/><Relationship Id="rId1" Type="http://schemas.openxmlformats.org/officeDocument/2006/relationships/slideLayout" Target="../slideLayouts/slideLayout3.xml"/><Relationship Id="rId6" Type="http://schemas.openxmlformats.org/officeDocument/2006/relationships/slide" Target="slide25.xml"/><Relationship Id="rId11" Type="http://schemas.openxmlformats.org/officeDocument/2006/relationships/image" Target="../media/image15.png"/><Relationship Id="rId5" Type="http://schemas.openxmlformats.org/officeDocument/2006/relationships/image" Target="../media/image13.png"/><Relationship Id="rId15" Type="http://schemas.openxmlformats.org/officeDocument/2006/relationships/slide" Target="slide31.xml"/><Relationship Id="rId10" Type="http://schemas.openxmlformats.org/officeDocument/2006/relationships/image" Target="../media/image140.png"/><Relationship Id="rId19" Type="http://schemas.openxmlformats.org/officeDocument/2006/relationships/image" Target="../media/image170.png"/><Relationship Id="rId4" Type="http://schemas.openxmlformats.org/officeDocument/2006/relationships/image" Target="../media/image12.png"/><Relationship Id="rId9" Type="http://schemas.openxmlformats.org/officeDocument/2006/relationships/slide" Target="slide27.xml"/><Relationship Id="rId14" Type="http://schemas.openxmlformats.org/officeDocument/2006/relationships/image" Target="../media/image16.png"/><Relationship Id="rId22" Type="http://schemas.openxmlformats.org/officeDocument/2006/relationships/image" Target="../media/image180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150.png"/><Relationship Id="rId18" Type="http://schemas.openxmlformats.org/officeDocument/2006/relationships/slide" Target="slide33.xml"/><Relationship Id="rId3" Type="http://schemas.openxmlformats.org/officeDocument/2006/relationships/slide" Target="slide23.xml"/><Relationship Id="rId21" Type="http://schemas.openxmlformats.org/officeDocument/2006/relationships/slide" Target="slide35.xml"/><Relationship Id="rId7" Type="http://schemas.openxmlformats.org/officeDocument/2006/relationships/image" Target="../media/image130.png"/><Relationship Id="rId12" Type="http://schemas.openxmlformats.org/officeDocument/2006/relationships/slide" Target="slide29.xml"/><Relationship Id="rId17" Type="http://schemas.openxmlformats.org/officeDocument/2006/relationships/image" Target="../media/image17.png"/><Relationship Id="rId2" Type="http://schemas.openxmlformats.org/officeDocument/2006/relationships/image" Target="../media/image11.png"/><Relationship Id="rId16" Type="http://schemas.openxmlformats.org/officeDocument/2006/relationships/image" Target="../media/image160.png"/><Relationship Id="rId20" Type="http://schemas.openxmlformats.org/officeDocument/2006/relationships/image" Target="../media/image18.png"/><Relationship Id="rId1" Type="http://schemas.openxmlformats.org/officeDocument/2006/relationships/slideLayout" Target="../slideLayouts/slideLayout3.xml"/><Relationship Id="rId6" Type="http://schemas.openxmlformats.org/officeDocument/2006/relationships/slide" Target="slide25.xml"/><Relationship Id="rId11" Type="http://schemas.openxmlformats.org/officeDocument/2006/relationships/image" Target="../media/image15.png"/><Relationship Id="rId5" Type="http://schemas.openxmlformats.org/officeDocument/2006/relationships/image" Target="../media/image13.png"/><Relationship Id="rId15" Type="http://schemas.openxmlformats.org/officeDocument/2006/relationships/slide" Target="slide31.xml"/><Relationship Id="rId10" Type="http://schemas.openxmlformats.org/officeDocument/2006/relationships/image" Target="../media/image140.png"/><Relationship Id="rId19" Type="http://schemas.openxmlformats.org/officeDocument/2006/relationships/image" Target="../media/image170.png"/><Relationship Id="rId4" Type="http://schemas.openxmlformats.org/officeDocument/2006/relationships/image" Target="../media/image12.png"/><Relationship Id="rId9" Type="http://schemas.openxmlformats.org/officeDocument/2006/relationships/slide" Target="slide27.xml"/><Relationship Id="rId14" Type="http://schemas.openxmlformats.org/officeDocument/2006/relationships/image" Target="../media/image16.png"/><Relationship Id="rId22" Type="http://schemas.openxmlformats.org/officeDocument/2006/relationships/image" Target="../media/image180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7D89EF00-DE28-9B64-F62A-2EBC28D6BBDF}"/>
              </a:ext>
            </a:extLst>
          </p:cNvPr>
          <p:cNvSpPr txBox="1"/>
          <p:nvPr/>
        </p:nvSpPr>
        <p:spPr>
          <a:xfrm>
            <a:off x="4231278" y="6042005"/>
            <a:ext cx="372409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4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PPT</a:t>
            </a:r>
            <a:r>
              <a:rPr lang="zh-CN" altLang="en-US" sz="24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制作：罗碧香、周志涛</a:t>
            </a:r>
            <a:endParaRPr lang="en-US" altLang="zh-CN" sz="2400" dirty="0">
              <a:solidFill>
                <a:srgbClr val="FFFF0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ctr"/>
            <a:r>
              <a:rPr lang="zh-CN" altLang="en-US" sz="2400" dirty="0">
                <a:solidFill>
                  <a:srgbClr val="FFFF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主持人：张茹心</a:t>
            </a:r>
          </a:p>
        </p:txBody>
      </p:sp>
    </p:spTree>
    <p:extLst>
      <p:ext uri="{BB962C8B-B14F-4D97-AF65-F5344CB8AC3E}">
        <p14:creationId xmlns:p14="http://schemas.microsoft.com/office/powerpoint/2010/main" val="38165615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54BAC7-3516-601E-9B7E-AE87D47F6C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88FC01F8-F417-FD76-9506-F46A028A1DD4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EE09C08-27B1-9B29-B24B-B29F0338B33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113746"/>
            <a:ext cx="10515600" cy="435133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十月联考成绩讲评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——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与九月比较进步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24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人 </a:t>
            </a:r>
            <a:endParaRPr lang="en-US" altLang="zh-CN" sz="3200" b="1" kern="100" dirty="0">
              <a:effectLst/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蔡锦程 马彬智 邓　喆 马　俊 刘啟恒 孙景怡 李文婷 付子希 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李思涵 邹晓岚 罗碧香 程宇新 邓海瑞 张茹心 崔哲灏 刘　响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谭紫嫣 陶凌峰 严依萌 白书贤 蔡　晨 白思琪 蔡雨佳 李辉耀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易　繁 白　洋 廖雅雯 肖毅成 徐　奕 蔡均宇 朱城锴 汪季岍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18012F6-4A5D-B03F-B7D5-A6A1E7FC3B02}"/>
              </a:ext>
            </a:extLst>
          </p:cNvPr>
          <p:cNvSpPr txBox="1"/>
          <p:nvPr/>
        </p:nvSpPr>
        <p:spPr>
          <a:xfrm>
            <a:off x="4223657" y="0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班主任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发言</a:t>
            </a:r>
          </a:p>
        </p:txBody>
      </p:sp>
    </p:spTree>
    <p:extLst>
      <p:ext uri="{BB962C8B-B14F-4D97-AF65-F5344CB8AC3E}">
        <p14:creationId xmlns:p14="http://schemas.microsoft.com/office/powerpoint/2010/main" val="3313060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ED0CCB-EF96-FF4B-550B-2F677F758B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7F1304A5-FA18-81D9-E3B7-19026536121F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2EAD5D9-966E-DA53-21D5-8FBD33CB3D30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113746"/>
            <a:ext cx="10515600" cy="435133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三次都上特控线的优秀同学 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32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人</a:t>
            </a:r>
          </a:p>
          <a:p>
            <a:pPr marL="0" indent="0">
              <a:buNone/>
            </a:pP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王嘉锦 郭先佑 范博文 蔡锦程 刘啟恒 孙景怡 李文婷 付子希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杨  光 龚家浩 李思涵 宋沛衡 严定乐 邹晓岚 罗碧香 方玲玉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周晓彤 程宇新 周志涛 邓海瑞 张茹心 刘  响 谭紫嫣 邓  喆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陶凌峰 王  义 刘  琳 白书贤 蔡  晨 马  俊 施珊珊 蔡凌康 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2D52AE3-7C76-219B-529E-B4BF87D03659}"/>
              </a:ext>
            </a:extLst>
          </p:cNvPr>
          <p:cNvSpPr txBox="1"/>
          <p:nvPr/>
        </p:nvSpPr>
        <p:spPr>
          <a:xfrm>
            <a:off x="4223657" y="0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班主任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发言</a:t>
            </a:r>
          </a:p>
        </p:txBody>
      </p:sp>
    </p:spTree>
    <p:extLst>
      <p:ext uri="{BB962C8B-B14F-4D97-AF65-F5344CB8AC3E}">
        <p14:creationId xmlns:p14="http://schemas.microsoft.com/office/powerpoint/2010/main" val="29834187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E639D5-2612-E689-5EB4-863DF16811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36CE8AF9-8155-3107-1A10-CA67EC58E7F5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551149B-25E6-2505-798D-2618A54D23C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113746"/>
            <a:ext cx="10515600" cy="435133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三次考试两次上了特控线的优秀同学 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7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人</a:t>
            </a: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贺颖浩 郭唱 黎艾嘉 刘星 毛诗婷 王梓杰 陈志睿</a:t>
            </a: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zh-CN" altLang="en-US" sz="28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三次考试有一次上了特控线的优秀同学 </a:t>
            </a:r>
            <a:r>
              <a:rPr lang="en-US" altLang="zh-CN" sz="28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7</a:t>
            </a:r>
            <a:r>
              <a:rPr lang="zh-CN" altLang="en-US" sz="28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人</a:t>
            </a: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朱城锴 马彬智 李辉耀 崔哲灏 白洋 徐静怡 唐俊 </a:t>
            </a:r>
          </a:p>
          <a:p>
            <a:pPr marL="0" indent="0" algn="ctr">
              <a:buNone/>
            </a:pPr>
            <a:endParaRPr lang="zh-CN" altLang="en-US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21545C3-EE09-2E86-8AC2-9F64567D5E9A}"/>
              </a:ext>
            </a:extLst>
          </p:cNvPr>
          <p:cNvSpPr txBox="1"/>
          <p:nvPr/>
        </p:nvSpPr>
        <p:spPr>
          <a:xfrm>
            <a:off x="4223657" y="0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班主任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发言</a:t>
            </a:r>
          </a:p>
        </p:txBody>
      </p:sp>
    </p:spTree>
    <p:extLst>
      <p:ext uri="{BB962C8B-B14F-4D97-AF65-F5344CB8AC3E}">
        <p14:creationId xmlns:p14="http://schemas.microsoft.com/office/powerpoint/2010/main" val="7523260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A62C8D-A225-4062-2533-662FFA993A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F0B4411C-1897-EC1A-2F5B-840802DAD445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0E77725-4CE0-0AA8-D114-83BB981386EA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113746"/>
            <a:ext cx="10515600" cy="70788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孩子们的奋斗目标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——</a:t>
            </a: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endParaRPr lang="en-US" altLang="zh-CN" b="1" dirty="0"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altLang="zh-CN" sz="2400" b="1" kern="100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	</a:t>
            </a:r>
            <a:endParaRPr lang="en-US" altLang="zh-CN" sz="2400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0E0FD77-83DF-3C25-7645-ED3EEAB5CF8D}"/>
              </a:ext>
            </a:extLst>
          </p:cNvPr>
          <p:cNvSpPr txBox="1"/>
          <p:nvPr/>
        </p:nvSpPr>
        <p:spPr>
          <a:xfrm>
            <a:off x="4223657" y="0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班主任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发言</a:t>
            </a:r>
          </a:p>
        </p:txBody>
      </p:sp>
      <p:pic>
        <p:nvPicPr>
          <p:cNvPr id="8" name="图片 7" descr="手机屏幕截图&#10;&#10;描述已自动生成">
            <a:extLst>
              <a:ext uri="{FF2B5EF4-FFF2-40B4-BE49-F238E27FC236}">
                <a16:creationId xmlns:a16="http://schemas.microsoft.com/office/drawing/2014/main" id="{94D4B6F5-C1DD-A3AE-8EC0-A03D3E7C3E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413" y="1756319"/>
            <a:ext cx="10193173" cy="4286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2015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EE05E0-C0CF-AF42-EE4A-5285A08DFA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0E193A59-85C1-8DC1-E861-F76164D085EE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0548CA2-E111-9EA9-9450-E1E5C8ED4295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113746"/>
            <a:ext cx="10515600" cy="70788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孩子们的奋斗目标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——</a:t>
            </a: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endParaRPr lang="en-US" altLang="zh-CN" b="1" dirty="0"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altLang="zh-CN" sz="2400" b="1" kern="100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	</a:t>
            </a:r>
            <a:endParaRPr lang="en-US" altLang="zh-CN" sz="2400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E490A0E-94B4-5B6D-9738-D8D0F0D8698E}"/>
              </a:ext>
            </a:extLst>
          </p:cNvPr>
          <p:cNvSpPr txBox="1"/>
          <p:nvPr/>
        </p:nvSpPr>
        <p:spPr>
          <a:xfrm>
            <a:off x="4223657" y="0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班主任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发言</a:t>
            </a:r>
          </a:p>
        </p:txBody>
      </p:sp>
      <p:pic>
        <p:nvPicPr>
          <p:cNvPr id="8" name="图片 7" descr="一些文字和图片的手机截图&#10;&#10;描述已自动生成">
            <a:extLst>
              <a:ext uri="{FF2B5EF4-FFF2-40B4-BE49-F238E27FC236}">
                <a16:creationId xmlns:a16="http://schemas.microsoft.com/office/drawing/2014/main" id="{4988BBD4-F3E8-FD95-0AB7-F1BFE6EFC6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54"/>
          <a:stretch/>
        </p:blipFill>
        <p:spPr>
          <a:xfrm>
            <a:off x="930728" y="1820051"/>
            <a:ext cx="10330543" cy="4210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41201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57EE89-D79F-5D51-9B3C-84CD134009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BDC33D26-125E-B344-1059-3F4F12E9FBA5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A53902D-5384-5B2E-F6BF-DDC1DDE9EC50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113746"/>
            <a:ext cx="10515600" cy="70788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孩子们的奋斗目标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——</a:t>
            </a: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endParaRPr lang="en-US" altLang="zh-CN" b="1" dirty="0"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altLang="zh-CN" sz="2400" b="1" kern="100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	</a:t>
            </a:r>
            <a:endParaRPr lang="en-US" altLang="zh-CN" sz="2400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F1CE67B-5A84-269D-9588-E6FF7FC906AB}"/>
              </a:ext>
            </a:extLst>
          </p:cNvPr>
          <p:cNvSpPr txBox="1"/>
          <p:nvPr/>
        </p:nvSpPr>
        <p:spPr>
          <a:xfrm>
            <a:off x="4223657" y="0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班主任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发言</a:t>
            </a:r>
          </a:p>
        </p:txBody>
      </p:sp>
      <p:pic>
        <p:nvPicPr>
          <p:cNvPr id="5" name="图片 4" descr="手机屏幕截图&#10;&#10;描述已自动生成">
            <a:extLst>
              <a:ext uri="{FF2B5EF4-FFF2-40B4-BE49-F238E27FC236}">
                <a16:creationId xmlns:a16="http://schemas.microsoft.com/office/drawing/2014/main" id="{E04AE4B5-28DC-D467-2923-E14BBC343F9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87"/>
          <a:stretch/>
        </p:blipFill>
        <p:spPr>
          <a:xfrm>
            <a:off x="955150" y="1818981"/>
            <a:ext cx="10289790" cy="4286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136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F30358-E627-953F-4E19-BA5B71DDF4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C9BD3602-FD07-FBC0-4736-4D9D53AE6FE8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2B4F1DC-697C-6E0E-CFD8-BFF62C9DFF94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113746"/>
            <a:ext cx="10515600" cy="70788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孩子们的奋斗目标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——</a:t>
            </a: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endParaRPr lang="en-US" altLang="zh-CN" b="1" dirty="0"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altLang="zh-CN" sz="2400" b="1" kern="100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	</a:t>
            </a:r>
            <a:endParaRPr lang="en-US" altLang="zh-CN" sz="2400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5495622-F11E-6279-D8E4-FC138D553FFF}"/>
              </a:ext>
            </a:extLst>
          </p:cNvPr>
          <p:cNvSpPr txBox="1"/>
          <p:nvPr/>
        </p:nvSpPr>
        <p:spPr>
          <a:xfrm>
            <a:off x="4223657" y="0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班主任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发言</a:t>
            </a:r>
          </a:p>
        </p:txBody>
      </p:sp>
      <p:pic>
        <p:nvPicPr>
          <p:cNvPr id="10" name="图片 9" descr="手机屏幕截图&#10;&#10;描述已自动生成">
            <a:extLst>
              <a:ext uri="{FF2B5EF4-FFF2-40B4-BE49-F238E27FC236}">
                <a16:creationId xmlns:a16="http://schemas.microsoft.com/office/drawing/2014/main" id="{68F593FA-FA7C-7728-7A50-83268B3BCBF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91" b="2256"/>
          <a:stretch/>
        </p:blipFill>
        <p:spPr>
          <a:xfrm>
            <a:off x="888482" y="1823740"/>
            <a:ext cx="10367347" cy="4180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4228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6C19C7-834F-0648-F297-32DFCAD9CB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5C09553D-DA8A-AD94-B800-000ACC2B2735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1830A72-33BE-BDB6-A0C7-75A075396DD0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113746"/>
            <a:ext cx="10515600" cy="70788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孩子们的奋斗目标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——</a:t>
            </a: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endParaRPr lang="en-US" altLang="zh-CN" b="1" dirty="0"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altLang="zh-CN" sz="2400" b="1" kern="100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	</a:t>
            </a:r>
            <a:endParaRPr lang="en-US" altLang="zh-CN" sz="2400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F2F993F-770D-F834-C69B-73E81D060C81}"/>
              </a:ext>
            </a:extLst>
          </p:cNvPr>
          <p:cNvSpPr txBox="1"/>
          <p:nvPr/>
        </p:nvSpPr>
        <p:spPr>
          <a:xfrm>
            <a:off x="4223657" y="0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班主任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发言</a:t>
            </a:r>
          </a:p>
        </p:txBody>
      </p:sp>
      <p:pic>
        <p:nvPicPr>
          <p:cNvPr id="5" name="图片 4" descr="手机屏幕截图&#10;&#10;描述已自动生成">
            <a:extLst>
              <a:ext uri="{FF2B5EF4-FFF2-40B4-BE49-F238E27FC236}">
                <a16:creationId xmlns:a16="http://schemas.microsoft.com/office/drawing/2014/main" id="{9FCA72D7-992D-734D-AA49-E73039EACA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629" y="1834333"/>
            <a:ext cx="10326541" cy="3610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8362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035E0F-E817-86CF-013B-5493D27279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:a16="http://schemas.microsoft.com/office/drawing/2014/main" id="{84FE2F1E-BB85-DBF3-9751-9EC204882470}"/>
              </a:ext>
            </a:extLst>
          </p:cNvPr>
          <p:cNvSpPr/>
          <p:nvPr/>
        </p:nvSpPr>
        <p:spPr>
          <a:xfrm>
            <a:off x="1888671" y="1023257"/>
            <a:ext cx="8414658" cy="4811486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833865B-A26E-6FC4-7A6C-F48DEA61B550}"/>
              </a:ext>
            </a:extLst>
          </p:cNvPr>
          <p:cNvSpPr txBox="1"/>
          <p:nvPr/>
        </p:nvSpPr>
        <p:spPr>
          <a:xfrm>
            <a:off x="2691493" y="2644170"/>
            <a:ext cx="72934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汉仪秦川飞影W" panose="00020600040101010101" pitchFamily="18" charset="-122"/>
                <a:ea typeface="汉仪秦川飞影W" panose="00020600040101010101" pitchFamily="18" charset="-122"/>
              </a:rPr>
              <a:t>议</a:t>
            </a:r>
            <a:endParaRPr lang="en-US" altLang="zh-CN" sz="4800" dirty="0">
              <a:latin typeface="汉仪秦川飞影W" panose="00020600040101010101" pitchFamily="18" charset="-122"/>
              <a:ea typeface="汉仪秦川飞影W" panose="00020600040101010101" pitchFamily="18" charset="-122"/>
            </a:endParaRPr>
          </a:p>
          <a:p>
            <a:r>
              <a:rPr lang="zh-CN" altLang="en-US" sz="4800" dirty="0">
                <a:latin typeface="汉仪秦川飞影W" panose="00020600040101010101" pitchFamily="18" charset="-122"/>
                <a:ea typeface="汉仪秦川飞影W" panose="00020600040101010101" pitchFamily="18" charset="-122"/>
              </a:rPr>
              <a:t>程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27459E2-3DD5-8654-E993-927C489CFB0E}"/>
              </a:ext>
            </a:extLst>
          </p:cNvPr>
          <p:cNvSpPr txBox="1"/>
          <p:nvPr/>
        </p:nvSpPr>
        <p:spPr>
          <a:xfrm>
            <a:off x="4223657" y="1348771"/>
            <a:ext cx="42127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latin typeface="华文新魏" panose="02010800040101010101" pitchFamily="2" charset="-122"/>
                <a:ea typeface="华文新魏" panose="02010800040101010101" pitchFamily="2" charset="-122"/>
              </a:rPr>
              <a:t>1  </a:t>
            </a:r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致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欢迎词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8538C71-1276-BC6D-1DDF-6B679F31C6FC}"/>
              </a:ext>
            </a:extLst>
          </p:cNvPr>
          <p:cNvSpPr txBox="1"/>
          <p:nvPr/>
        </p:nvSpPr>
        <p:spPr>
          <a:xfrm>
            <a:off x="4223657" y="2382171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班主任发言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E0AB2EB-E528-A4EA-4B57-BBDAD4DEB913}"/>
              </a:ext>
            </a:extLst>
          </p:cNvPr>
          <p:cNvSpPr txBox="1"/>
          <p:nvPr/>
        </p:nvSpPr>
        <p:spPr>
          <a:xfrm>
            <a:off x="4223656" y="3468313"/>
            <a:ext cx="50183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3  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家长代表发言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A526A6D-6300-0A98-D90C-5A676EB23D62}"/>
              </a:ext>
            </a:extLst>
          </p:cNvPr>
          <p:cNvSpPr txBox="1"/>
          <p:nvPr/>
        </p:nvSpPr>
        <p:spPr>
          <a:xfrm>
            <a:off x="4223656" y="45544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学生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代表发言</a:t>
            </a:r>
          </a:p>
        </p:txBody>
      </p:sp>
    </p:spTree>
    <p:extLst>
      <p:ext uri="{BB962C8B-B14F-4D97-AF65-F5344CB8AC3E}">
        <p14:creationId xmlns:p14="http://schemas.microsoft.com/office/powerpoint/2010/main" val="34395786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94C367-D0D2-E3D6-687F-617CEC4D4C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96617639-C010-5004-AD6F-7BCD5D4C419C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6B03C8E-B7BC-1BB6-46CE-E73EB1A25A3F}"/>
              </a:ext>
            </a:extLst>
          </p:cNvPr>
          <p:cNvSpPr txBox="1"/>
          <p:nvPr/>
        </p:nvSpPr>
        <p:spPr>
          <a:xfrm>
            <a:off x="4223657" y="17112"/>
            <a:ext cx="50183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家长代表发言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2E14090-3669-6D9C-CF84-16F3DFE60A1C}"/>
              </a:ext>
            </a:extLst>
          </p:cNvPr>
          <p:cNvSpPr txBox="1"/>
          <p:nvPr/>
        </p:nvSpPr>
        <p:spPr>
          <a:xfrm>
            <a:off x="7526450" y="6027003"/>
            <a:ext cx="44935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4800" dirty="0">
                <a:latin typeface="华文新魏" panose="02010800040101010101" pitchFamily="2" charset="-122"/>
                <a:ea typeface="华文新魏" panose="02010800040101010101" pitchFamily="2" charset="-122"/>
              </a:rPr>
              <a:t>——</a:t>
            </a:r>
            <a:r>
              <a:rPr lang="zh-CN" altLang="en-US" sz="4800" dirty="0">
                <a:latin typeface="华文新魏" panose="02010800040101010101" pitchFamily="2" charset="-122"/>
                <a:ea typeface="华文新魏" panose="02010800040101010101" pitchFamily="2" charset="-122"/>
              </a:rPr>
              <a:t>龚家浩爸爸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C5DB4FB-33FE-96EC-D17F-ED5C87E5C3FE}"/>
              </a:ext>
            </a:extLst>
          </p:cNvPr>
          <p:cNvSpPr txBox="1"/>
          <p:nvPr/>
        </p:nvSpPr>
        <p:spPr>
          <a:xfrm>
            <a:off x="928800" y="636098"/>
            <a:ext cx="10399599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华文仿宋" panose="02010600040101010101" pitchFamily="2" charset="-122"/>
                <a:ea typeface="华文仿宋" panose="02010600040101010101" pitchFamily="2" charset="-122"/>
              </a:rPr>
              <a:t>尊敬的老师们、家长们，亲爱的同学们：</a:t>
            </a:r>
          </a:p>
          <a:p>
            <a:r>
              <a:rPr lang="zh-CN" altLang="en-US" sz="2400" dirty="0">
                <a:latin typeface="华文仿宋" panose="02010600040101010101" pitchFamily="2" charset="-122"/>
                <a:ea typeface="华文仿宋" panose="02010600040101010101" pitchFamily="2" charset="-122"/>
              </a:rPr>
              <a:t>上午好！</a:t>
            </a:r>
          </a:p>
          <a:p>
            <a:r>
              <a:rPr lang="zh-CN" altLang="en-US" sz="2400" dirty="0">
                <a:latin typeface="华文仿宋" panose="02010600040101010101" pitchFamily="2" charset="-122"/>
                <a:ea typeface="华文仿宋" panose="02010600040101010101" pitchFamily="2" charset="-122"/>
              </a:rPr>
              <a:t>我是龚家浩同学的家长，非常感谢班主任邓老师给我机会站在这里，作为家长代表发言。首先，请允许我代表所有家长，向辛勤耕耘的老师们表示最诚挚的感谢和最崇高的敬意。特别感谢班主任邓老师起早摸黑、披星戴月的陪伴孩子们。</a:t>
            </a:r>
          </a:p>
          <a:p>
            <a:r>
              <a:rPr lang="zh-CN" altLang="en-US" sz="2400" dirty="0">
                <a:latin typeface="华文仿宋" panose="02010600040101010101" pitchFamily="2" charset="-122"/>
                <a:ea typeface="华文仿宋" panose="02010600040101010101" pitchFamily="2" charset="-122"/>
              </a:rPr>
              <a:t>今天是</a:t>
            </a:r>
            <a:r>
              <a:rPr lang="en-US" altLang="zh-CN" sz="2400" dirty="0">
                <a:latin typeface="华文仿宋" panose="02010600040101010101" pitchFamily="2" charset="-122"/>
                <a:ea typeface="华文仿宋" panose="02010600040101010101" pitchFamily="2" charset="-122"/>
              </a:rPr>
              <a:t>11</a:t>
            </a:r>
            <a:r>
              <a:rPr lang="zh-CN" altLang="en-US" sz="2400" dirty="0">
                <a:latin typeface="华文仿宋" panose="02010600040101010101" pitchFamily="2" charset="-122"/>
                <a:ea typeface="华文仿宋" panose="02010600040101010101" pitchFamily="2" charset="-122"/>
              </a:rPr>
              <a:t>月</a:t>
            </a:r>
            <a:r>
              <a:rPr lang="en-US" altLang="zh-CN" sz="2400" dirty="0">
                <a:latin typeface="华文仿宋" panose="02010600040101010101" pitchFamily="2" charset="-122"/>
                <a:ea typeface="华文仿宋" panose="02010600040101010101" pitchFamily="2" charset="-122"/>
              </a:rPr>
              <a:t>17</a:t>
            </a:r>
            <a:r>
              <a:rPr lang="zh-CN" altLang="en-US" sz="2400" dirty="0">
                <a:latin typeface="华文仿宋" panose="02010600040101010101" pitchFamily="2" charset="-122"/>
                <a:ea typeface="华文仿宋" panose="02010600040101010101" pitchFamily="2" charset="-122"/>
              </a:rPr>
              <a:t>日，距离</a:t>
            </a:r>
            <a:r>
              <a:rPr lang="en-US" altLang="zh-CN" sz="2400" dirty="0">
                <a:latin typeface="华文仿宋" panose="02010600040101010101" pitchFamily="2" charset="-122"/>
                <a:ea typeface="华文仿宋" panose="02010600040101010101" pitchFamily="2" charset="-122"/>
              </a:rPr>
              <a:t>2025</a:t>
            </a:r>
            <a:r>
              <a:rPr lang="zh-CN" altLang="en-US" sz="2400" dirty="0">
                <a:latin typeface="华文仿宋" panose="02010600040101010101" pitchFamily="2" charset="-122"/>
                <a:ea typeface="华文仿宋" panose="02010600040101010101" pitchFamily="2" charset="-122"/>
              </a:rPr>
              <a:t>年高考</a:t>
            </a:r>
            <a:r>
              <a:rPr lang="en-US" altLang="zh-CN" sz="2400" dirty="0">
                <a:latin typeface="华文仿宋" panose="02010600040101010101" pitchFamily="2" charset="-122"/>
                <a:ea typeface="华文仿宋" panose="02010600040101010101" pitchFamily="2" charset="-122"/>
              </a:rPr>
              <a:t>202</a:t>
            </a:r>
            <a:r>
              <a:rPr lang="zh-CN" altLang="en-US" sz="2400" dirty="0">
                <a:latin typeface="华文仿宋" panose="02010600040101010101" pitchFamily="2" charset="-122"/>
                <a:ea typeface="华文仿宋" panose="02010600040101010101" pitchFamily="2" charset="-122"/>
              </a:rPr>
              <a:t>天，可以说光阴似箭。时间对于师生而言比金子还珍贵。这个特殊的阶段，对每个孩子来说，不仅仅是一场学习的马拉松，更是一次心理的历练和成长的飞跃。作为普通孩子的家长说几句心里话，孩子早出晚归，夜以继日的学习，他的努力与坚持，让我既心疼又骄傲。我要做孩子坚实的后盾，给予他无条件的支持和鼓励。同时，也要适时地放手，让他学会独立，学会面对困难和挑战。我要与孩子共同成长，成为他最信赖的朋友。在此，我也想对所有的家长们说，让我们关注孩子们的身心健康，多与他们沟通，了解他们的想法和需求。在孩子遇到挫折时，给予他温暖和鼓励，进步时，与他一起分享喜悦。</a:t>
            </a:r>
          </a:p>
          <a:p>
            <a:endParaRPr lang="zh-CN" altLang="en-US" sz="2400" dirty="0"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056999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:a16="http://schemas.microsoft.com/office/drawing/2014/main" id="{690E81E1-B304-BF4D-5BD6-B470F31484E4}"/>
              </a:ext>
            </a:extLst>
          </p:cNvPr>
          <p:cNvSpPr/>
          <p:nvPr/>
        </p:nvSpPr>
        <p:spPr>
          <a:xfrm>
            <a:off x="1888671" y="1023257"/>
            <a:ext cx="8414658" cy="4811486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C1F29BF-BC1A-7D13-C3A0-D2EDDC796340}"/>
              </a:ext>
            </a:extLst>
          </p:cNvPr>
          <p:cNvSpPr txBox="1"/>
          <p:nvPr/>
        </p:nvSpPr>
        <p:spPr>
          <a:xfrm>
            <a:off x="2691493" y="2644170"/>
            <a:ext cx="72934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汉仪秦川飞影W" panose="00020600040101010101" pitchFamily="18" charset="-122"/>
                <a:ea typeface="汉仪秦川飞影W" panose="00020600040101010101" pitchFamily="18" charset="-122"/>
              </a:rPr>
              <a:t>议</a:t>
            </a:r>
            <a:endParaRPr lang="en-US" altLang="zh-CN" sz="4800" dirty="0">
              <a:latin typeface="汉仪秦川飞影W" panose="00020600040101010101" pitchFamily="18" charset="-122"/>
              <a:ea typeface="汉仪秦川飞影W" panose="00020600040101010101" pitchFamily="18" charset="-122"/>
            </a:endParaRPr>
          </a:p>
          <a:p>
            <a:r>
              <a:rPr lang="zh-CN" altLang="en-US" sz="4800" dirty="0">
                <a:latin typeface="汉仪秦川飞影W" panose="00020600040101010101" pitchFamily="18" charset="-122"/>
                <a:ea typeface="汉仪秦川飞影W" panose="00020600040101010101" pitchFamily="18" charset="-122"/>
              </a:rPr>
              <a:t>程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0B8BCB1-1B8C-0201-FECE-48BC5134DD3B}"/>
              </a:ext>
            </a:extLst>
          </p:cNvPr>
          <p:cNvSpPr txBox="1"/>
          <p:nvPr/>
        </p:nvSpPr>
        <p:spPr>
          <a:xfrm>
            <a:off x="4223657" y="1348771"/>
            <a:ext cx="42127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latin typeface="华文新魏" panose="02010800040101010101" pitchFamily="2" charset="-122"/>
                <a:ea typeface="华文新魏" panose="02010800040101010101" pitchFamily="2" charset="-122"/>
              </a:rPr>
              <a:t>1  </a:t>
            </a:r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致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欢迎词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E396062-F41F-83B2-279A-E21C39474996}"/>
              </a:ext>
            </a:extLst>
          </p:cNvPr>
          <p:cNvSpPr txBox="1"/>
          <p:nvPr/>
        </p:nvSpPr>
        <p:spPr>
          <a:xfrm>
            <a:off x="4223657" y="2382171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班主任发言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B3F515B-6D67-86A3-EFDB-62672860A27E}"/>
              </a:ext>
            </a:extLst>
          </p:cNvPr>
          <p:cNvSpPr txBox="1"/>
          <p:nvPr/>
        </p:nvSpPr>
        <p:spPr>
          <a:xfrm>
            <a:off x="4223656" y="3468313"/>
            <a:ext cx="50183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3  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家长代表发言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FCF4FBC-5CB1-2456-A09E-1A119AD12302}"/>
              </a:ext>
            </a:extLst>
          </p:cNvPr>
          <p:cNvSpPr txBox="1"/>
          <p:nvPr/>
        </p:nvSpPr>
        <p:spPr>
          <a:xfrm>
            <a:off x="4223656" y="45544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学生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代表发言</a:t>
            </a:r>
          </a:p>
        </p:txBody>
      </p:sp>
    </p:spTree>
    <p:extLst>
      <p:ext uri="{BB962C8B-B14F-4D97-AF65-F5344CB8AC3E}">
        <p14:creationId xmlns:p14="http://schemas.microsoft.com/office/powerpoint/2010/main" val="15205166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070E03-52D8-1994-183F-1093EC6848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EE79114B-273D-41FB-A25C-F8E236805E77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1A8FA64-E283-38A9-3492-77C05C7C18BD}"/>
              </a:ext>
            </a:extLst>
          </p:cNvPr>
          <p:cNvSpPr txBox="1"/>
          <p:nvPr/>
        </p:nvSpPr>
        <p:spPr>
          <a:xfrm>
            <a:off x="4223657" y="17112"/>
            <a:ext cx="50183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家长代表发言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96AAF4F-7977-67E9-4052-0F91C681E018}"/>
              </a:ext>
            </a:extLst>
          </p:cNvPr>
          <p:cNvSpPr txBox="1"/>
          <p:nvPr/>
        </p:nvSpPr>
        <p:spPr>
          <a:xfrm>
            <a:off x="7526450" y="6027003"/>
            <a:ext cx="44935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4800" dirty="0">
                <a:latin typeface="华文新魏" panose="02010800040101010101" pitchFamily="2" charset="-122"/>
                <a:ea typeface="华文新魏" panose="02010800040101010101" pitchFamily="2" charset="-122"/>
              </a:rPr>
              <a:t>——</a:t>
            </a:r>
            <a:r>
              <a:rPr lang="zh-CN" altLang="en-US" sz="4800" dirty="0">
                <a:latin typeface="华文新魏" panose="02010800040101010101" pitchFamily="2" charset="-122"/>
                <a:ea typeface="华文新魏" panose="02010800040101010101" pitchFamily="2" charset="-122"/>
              </a:rPr>
              <a:t>龚家浩爸爸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FE14C7E-48FE-CC02-41A3-FF1753F17F5C}"/>
              </a:ext>
            </a:extLst>
          </p:cNvPr>
          <p:cNvSpPr txBox="1"/>
          <p:nvPr/>
        </p:nvSpPr>
        <p:spPr>
          <a:xfrm>
            <a:off x="966900" y="724998"/>
            <a:ext cx="1039959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华文仿宋" panose="02010600040101010101" pitchFamily="2" charset="-122"/>
                <a:ea typeface="华文仿宋" panose="02010600040101010101" pitchFamily="2" charset="-122"/>
              </a:rPr>
              <a:t>同时，我也要向学校表示衷心的感谢。我深知，每一份成绩的背后，都凝聚着老师们辛勤的汗水。</a:t>
            </a:r>
          </a:p>
          <a:p>
            <a:r>
              <a:rPr lang="zh-CN" altLang="en-US" sz="2400" dirty="0">
                <a:latin typeface="华文仿宋" panose="02010600040101010101" pitchFamily="2" charset="-122"/>
                <a:ea typeface="华文仿宋" panose="02010600040101010101" pitchFamily="2" charset="-122"/>
              </a:rPr>
              <a:t>最后，我想对所有的孩子们说，你们是最棒的！无论未来的路有多么艰难，只要你们勇往直前，就一定能取得属于自已的胜利。爸爸妈妈永远是你们最坚强的后盾，我们为你们加油！</a:t>
            </a:r>
          </a:p>
          <a:p>
            <a:r>
              <a:rPr lang="zh-CN" altLang="en-US" sz="2400" dirty="0">
                <a:latin typeface="华文仿宋" panose="02010600040101010101" pitchFamily="2" charset="-122"/>
                <a:ea typeface="华文仿宋" panose="02010600040101010101" pitchFamily="2" charset="-122"/>
              </a:rPr>
              <a:t>让我们携手共进，迎接</a:t>
            </a:r>
            <a:r>
              <a:rPr lang="en-US" altLang="zh-CN" sz="2400" dirty="0">
                <a:latin typeface="华文仿宋" panose="02010600040101010101" pitchFamily="2" charset="-122"/>
                <a:ea typeface="华文仿宋" panose="02010600040101010101" pitchFamily="2" charset="-122"/>
              </a:rPr>
              <a:t>2025</a:t>
            </a:r>
            <a:r>
              <a:rPr lang="zh-CN" altLang="en-US" sz="2400" dirty="0">
                <a:latin typeface="华文仿宋" panose="02010600040101010101" pitchFamily="2" charset="-122"/>
                <a:ea typeface="华文仿宋" panose="02010600040101010101" pitchFamily="2" charset="-122"/>
              </a:rPr>
              <a:t>年高考的挑战，共同见证孩子们的成长和金榜题名。</a:t>
            </a:r>
          </a:p>
          <a:p>
            <a:r>
              <a:rPr lang="zh-CN" altLang="en-US" sz="2400" dirty="0">
                <a:latin typeface="华文仿宋" panose="02010600040101010101" pitchFamily="2" charset="-122"/>
                <a:ea typeface="华文仿宋" panose="02010600040101010101" pitchFamily="2" charset="-122"/>
              </a:rPr>
              <a:t>谢谢大家！</a:t>
            </a:r>
          </a:p>
        </p:txBody>
      </p:sp>
    </p:spTree>
    <p:extLst>
      <p:ext uri="{BB962C8B-B14F-4D97-AF65-F5344CB8AC3E}">
        <p14:creationId xmlns:p14="http://schemas.microsoft.com/office/powerpoint/2010/main" val="27856893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07D808-1D6B-A479-B353-4B572FA569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:a16="http://schemas.microsoft.com/office/drawing/2014/main" id="{8FDBE40C-C1E7-E7CB-A368-AE4084F8C391}"/>
              </a:ext>
            </a:extLst>
          </p:cNvPr>
          <p:cNvSpPr/>
          <p:nvPr/>
        </p:nvSpPr>
        <p:spPr>
          <a:xfrm>
            <a:off x="1888671" y="1023257"/>
            <a:ext cx="8414658" cy="4811486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323DB72-EE5A-BE04-9316-4AFB446326D4}"/>
              </a:ext>
            </a:extLst>
          </p:cNvPr>
          <p:cNvSpPr txBox="1"/>
          <p:nvPr/>
        </p:nvSpPr>
        <p:spPr>
          <a:xfrm>
            <a:off x="2691493" y="2644170"/>
            <a:ext cx="72934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汉仪秦川飞影W" panose="00020600040101010101" pitchFamily="18" charset="-122"/>
                <a:ea typeface="汉仪秦川飞影W" panose="00020600040101010101" pitchFamily="18" charset="-122"/>
              </a:rPr>
              <a:t>议</a:t>
            </a:r>
            <a:endParaRPr lang="en-US" altLang="zh-CN" sz="4800" dirty="0">
              <a:latin typeface="汉仪秦川飞影W" panose="00020600040101010101" pitchFamily="18" charset="-122"/>
              <a:ea typeface="汉仪秦川飞影W" panose="00020600040101010101" pitchFamily="18" charset="-122"/>
            </a:endParaRPr>
          </a:p>
          <a:p>
            <a:r>
              <a:rPr lang="zh-CN" altLang="en-US" sz="4800" dirty="0">
                <a:latin typeface="汉仪秦川飞影W" panose="00020600040101010101" pitchFamily="18" charset="-122"/>
                <a:ea typeface="汉仪秦川飞影W" panose="00020600040101010101" pitchFamily="18" charset="-122"/>
              </a:rPr>
              <a:t>程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A850994-944C-4F87-0C88-B4EA77A3C78D}"/>
              </a:ext>
            </a:extLst>
          </p:cNvPr>
          <p:cNvSpPr txBox="1"/>
          <p:nvPr/>
        </p:nvSpPr>
        <p:spPr>
          <a:xfrm>
            <a:off x="4223657" y="1348771"/>
            <a:ext cx="42127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latin typeface="华文新魏" panose="02010800040101010101" pitchFamily="2" charset="-122"/>
                <a:ea typeface="华文新魏" panose="02010800040101010101" pitchFamily="2" charset="-122"/>
              </a:rPr>
              <a:t>1  </a:t>
            </a:r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致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欢迎词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6418C8B-398C-52C1-9A18-36E75238056B}"/>
              </a:ext>
            </a:extLst>
          </p:cNvPr>
          <p:cNvSpPr txBox="1"/>
          <p:nvPr/>
        </p:nvSpPr>
        <p:spPr>
          <a:xfrm>
            <a:off x="4223657" y="2382171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班主任发言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33C373B-3FED-2949-A38A-6A2C2B1FCBA6}"/>
              </a:ext>
            </a:extLst>
          </p:cNvPr>
          <p:cNvSpPr txBox="1"/>
          <p:nvPr/>
        </p:nvSpPr>
        <p:spPr>
          <a:xfrm>
            <a:off x="4223656" y="3468313"/>
            <a:ext cx="50183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3  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家长代表发言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26AEEA8-58C9-6D3F-B148-398844C234FB}"/>
              </a:ext>
            </a:extLst>
          </p:cNvPr>
          <p:cNvSpPr txBox="1"/>
          <p:nvPr/>
        </p:nvSpPr>
        <p:spPr>
          <a:xfrm>
            <a:off x="4223656" y="45544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学生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代表发言</a:t>
            </a:r>
          </a:p>
        </p:txBody>
      </p:sp>
    </p:spTree>
    <p:extLst>
      <p:ext uri="{BB962C8B-B14F-4D97-AF65-F5344CB8AC3E}">
        <p14:creationId xmlns:p14="http://schemas.microsoft.com/office/powerpoint/2010/main" val="24262713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04BD50-587A-C970-D630-692B0A7AD9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5D659552-4946-566C-6AED-CD4F56BC5B15}"/>
              </a:ext>
            </a:extLst>
          </p:cNvPr>
          <p:cNvSpPr txBox="1"/>
          <p:nvPr/>
        </p:nvSpPr>
        <p:spPr>
          <a:xfrm>
            <a:off x="4223656" y="78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学生代表发言</a:t>
            </a: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653375D7-665B-CD1B-6C08-D53619F2044B}"/>
              </a:ext>
            </a:extLst>
          </p:cNvPr>
          <p:cNvSpPr/>
          <p:nvPr/>
        </p:nvSpPr>
        <p:spPr>
          <a:xfrm>
            <a:off x="-1589314" y="1023257"/>
            <a:ext cx="15370628" cy="4811486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3" name="幻灯片缩放定位 2">
                <a:extLst>
                  <a:ext uri="{FF2B5EF4-FFF2-40B4-BE49-F238E27FC236}">
                    <a16:creationId xmlns:a16="http://schemas.microsoft.com/office/drawing/2014/main" id="{1A46C19B-CD92-E632-70C7-D5D190EDAD8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030652923"/>
                  </p:ext>
                </p:extLst>
              </p:nvPr>
            </p:nvGraphicFramePr>
            <p:xfrm>
              <a:off x="4898456" y="2734843"/>
              <a:ext cx="2468114" cy="1388314"/>
            </p:xfrm>
            <a:graphic>
              <a:graphicData uri="http://schemas.microsoft.com/office/powerpoint/2016/slidezoom">
                <pslz:sldZm>
                  <pslz:sldZmObj sldId="296" cId="549754557">
                    <pslz:zmPr id="{D28440D3-6D65-432C-8471-ABDA9B18F9BE}" returnToParent="0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3" name="幻灯片缩放定位 2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1A46C19B-CD92-E632-70C7-D5D190EDAD8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898456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7" name="幻灯片缩放定位 6">
                <a:extLst>
                  <a:ext uri="{FF2B5EF4-FFF2-40B4-BE49-F238E27FC236}">
                    <a16:creationId xmlns:a16="http://schemas.microsoft.com/office/drawing/2014/main" id="{CB4227C5-98E4-F64E-8071-1CB6D044C41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84996650"/>
                  </p:ext>
                </p:extLst>
              </p:nvPr>
            </p:nvGraphicFramePr>
            <p:xfrm>
              <a:off x="7370435" y="2734843"/>
              <a:ext cx="2468114" cy="1388314"/>
            </p:xfrm>
            <a:graphic>
              <a:graphicData uri="http://schemas.microsoft.com/office/powerpoint/2016/slidezoom">
                <pslz:sldZm>
                  <pslz:sldZmObj sldId="297" cId="3406966966">
                    <pslz:zmPr id="{04C1D3B0-83CA-409D-BD7F-4E9858872A30}" returnToParent="0" transitionDur="100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7" name="幻灯片缩放定位 6">
                <a:hlinkClick r:id="rId6" action="ppaction://hlinksldjump"/>
                <a:extLst>
                  <a:ext uri="{FF2B5EF4-FFF2-40B4-BE49-F238E27FC236}">
                    <a16:creationId xmlns:a16="http://schemas.microsoft.com/office/drawing/2014/main" id="{CB4227C5-98E4-F64E-8071-1CB6D044C41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370435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9" name="幻灯片缩放定位 8">
                <a:extLst>
                  <a:ext uri="{FF2B5EF4-FFF2-40B4-BE49-F238E27FC236}">
                    <a16:creationId xmlns:a16="http://schemas.microsoft.com/office/drawing/2014/main" id="{36D28924-9E2B-2EC8-0CA2-2E5BBB54AA7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28667242"/>
                  </p:ext>
                </p:extLst>
              </p:nvPr>
            </p:nvGraphicFramePr>
            <p:xfrm>
              <a:off x="9838549" y="2734843"/>
              <a:ext cx="2468114" cy="1388314"/>
            </p:xfrm>
            <a:graphic>
              <a:graphicData uri="http://schemas.microsoft.com/office/powerpoint/2016/slidezoom">
                <pslz:sldZm>
                  <pslz:sldZmObj sldId="298" cId="1569130258">
                    <pslz:zmPr id="{0418150B-8708-4554-947E-9494EDECA865}" returnToParent="0" transitionDur="1000">
                      <p166:blipFill xmlns:p166="http://schemas.microsoft.com/office/powerpoint/2016/6/main">
                        <a:blip r:embed="rId8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9" name="幻灯片缩放定位 8">
                <a:hlinkClick r:id="rId9" action="ppaction://hlinksldjump"/>
                <a:extLst>
                  <a:ext uri="{FF2B5EF4-FFF2-40B4-BE49-F238E27FC236}">
                    <a16:creationId xmlns:a16="http://schemas.microsoft.com/office/drawing/2014/main" id="{36D28924-9E2B-2EC8-0CA2-2E5BBB54AA7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9838549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1" name="幻灯片缩放定位 10">
                <a:extLst>
                  <a:ext uri="{FF2B5EF4-FFF2-40B4-BE49-F238E27FC236}">
                    <a16:creationId xmlns:a16="http://schemas.microsoft.com/office/drawing/2014/main" id="{4B6BADAE-D576-16F9-57B1-97CB8C1AE6E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096788884"/>
                  </p:ext>
                </p:extLst>
              </p:nvPr>
            </p:nvGraphicFramePr>
            <p:xfrm>
              <a:off x="12306663" y="2748043"/>
              <a:ext cx="2468114" cy="1388314"/>
            </p:xfrm>
            <a:graphic>
              <a:graphicData uri="http://schemas.microsoft.com/office/powerpoint/2016/slidezoom">
                <pslz:sldZm>
                  <pslz:sldZmObj sldId="299" cId="1830044674">
                    <pslz:zmPr id="{70AE3E9B-B461-4127-9E84-E67BF7FE310A}" returnToParent="0" transitionDur="1000">
                      <p166:blipFill xmlns:p166="http://schemas.microsoft.com/office/powerpoint/2016/6/main">
                        <a:blip r:embed="rId11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1" name="幻灯片缩放定位 10">
                <a:hlinkClick r:id="rId12" action="ppaction://hlinksldjump"/>
                <a:extLst>
                  <a:ext uri="{FF2B5EF4-FFF2-40B4-BE49-F238E27FC236}">
                    <a16:creationId xmlns:a16="http://schemas.microsoft.com/office/drawing/2014/main" id="{4B6BADAE-D576-16F9-57B1-97CB8C1AE6E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2306663" y="27480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3" name="幻灯片缩放定位 12">
                <a:extLst>
                  <a:ext uri="{FF2B5EF4-FFF2-40B4-BE49-F238E27FC236}">
                    <a16:creationId xmlns:a16="http://schemas.microsoft.com/office/drawing/2014/main" id="{DEBEA648-C508-ADF9-C4B2-A00EE3C601F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63424502"/>
                  </p:ext>
                </p:extLst>
              </p:nvPr>
            </p:nvGraphicFramePr>
            <p:xfrm>
              <a:off x="14774777" y="2734843"/>
              <a:ext cx="2468114" cy="1388314"/>
            </p:xfrm>
            <a:graphic>
              <a:graphicData uri="http://schemas.microsoft.com/office/powerpoint/2016/slidezoom">
                <pslz:sldZm>
                  <pslz:sldZmObj sldId="300" cId="4084017023">
                    <pslz:zmPr id="{5A90F1CD-3640-4860-AF17-9A3677A3D88C}" returnToParent="0" transitionDur="1000">
                      <p166:blipFill xmlns:p166="http://schemas.microsoft.com/office/powerpoint/2016/6/main">
                        <a:blip r:embed="rId1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3" name="幻灯片缩放定位 12">
                <a:hlinkClick r:id="rId15" action="ppaction://hlinksldjump"/>
                <a:extLst>
                  <a:ext uri="{FF2B5EF4-FFF2-40B4-BE49-F238E27FC236}">
                    <a16:creationId xmlns:a16="http://schemas.microsoft.com/office/drawing/2014/main" id="{DEBEA648-C508-ADF9-C4B2-A00EE3C601F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14774777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7" name="幻灯片缩放定位 16">
                <a:extLst>
                  <a:ext uri="{FF2B5EF4-FFF2-40B4-BE49-F238E27FC236}">
                    <a16:creationId xmlns:a16="http://schemas.microsoft.com/office/drawing/2014/main" id="{6E895C0A-F238-74A9-2CE7-26F2C94744A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179315153"/>
                  </p:ext>
                </p:extLst>
              </p:nvPr>
            </p:nvGraphicFramePr>
            <p:xfrm>
              <a:off x="17242891" y="2721643"/>
              <a:ext cx="2468114" cy="1388314"/>
            </p:xfrm>
            <a:graphic>
              <a:graphicData uri="http://schemas.microsoft.com/office/powerpoint/2016/slidezoom">
                <pslz:sldZm>
                  <pslz:sldZmObj sldId="301" cId="3302963150">
                    <pslz:zmPr id="{CB7DBBAB-2BD5-4424-A36A-82B44EF36236}" returnToParent="0" transitionDur="1000">
                      <p166:blipFill xmlns:p166="http://schemas.microsoft.com/office/powerpoint/2016/6/main">
                        <a:blip r:embed="rId17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7" name="幻灯片缩放定位 16">
                <a:hlinkClick r:id="rId18" action="ppaction://hlinksldjump"/>
                <a:extLst>
                  <a:ext uri="{FF2B5EF4-FFF2-40B4-BE49-F238E27FC236}">
                    <a16:creationId xmlns:a16="http://schemas.microsoft.com/office/drawing/2014/main" id="{6E895C0A-F238-74A9-2CE7-26F2C94744A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7242891" y="27216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9" name="幻灯片缩放定位 18">
                <a:extLst>
                  <a:ext uri="{FF2B5EF4-FFF2-40B4-BE49-F238E27FC236}">
                    <a16:creationId xmlns:a16="http://schemas.microsoft.com/office/drawing/2014/main" id="{2433E530-719D-36EF-893A-71AC43BD560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967508474"/>
                  </p:ext>
                </p:extLst>
              </p:nvPr>
            </p:nvGraphicFramePr>
            <p:xfrm>
              <a:off x="19714870" y="2748043"/>
              <a:ext cx="2468114" cy="1388314"/>
            </p:xfrm>
            <a:graphic>
              <a:graphicData uri="http://schemas.microsoft.com/office/powerpoint/2016/slidezoom">
                <pslz:sldZm>
                  <pslz:sldZmObj sldId="302" cId="1989797793">
                    <pslz:zmPr id="{C904A315-7078-4D53-A98E-C1D33A667566}" transitionDur="1000">
                      <p166:blipFill xmlns:p166="http://schemas.microsoft.com/office/powerpoint/2016/6/main">
                        <a:blip r:embed="rId20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9" name="幻灯片缩放定位 18">
                <a:hlinkClick r:id="rId21" action="ppaction://hlinksldjump"/>
                <a:extLst>
                  <a:ext uri="{FF2B5EF4-FFF2-40B4-BE49-F238E27FC236}">
                    <a16:creationId xmlns:a16="http://schemas.microsoft.com/office/drawing/2014/main" id="{2433E530-719D-36EF-893A-71AC43BD560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19714870" y="27480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52689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05953D-233B-49BB-EC96-5477B31CD0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54973461-EEDC-0195-850E-3BFAAC1C7B49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C7EF7B0-8E0B-9900-E93A-E438D1A09E0D}"/>
              </a:ext>
            </a:extLst>
          </p:cNvPr>
          <p:cNvSpPr txBox="1"/>
          <p:nvPr/>
        </p:nvSpPr>
        <p:spPr>
          <a:xfrm>
            <a:off x="4223656" y="78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学生代表发言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44C094B-B8E9-EC84-5122-F115DB13ECC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4829" y="604803"/>
            <a:ext cx="7630467" cy="4959804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CB67C667-EBAB-28BD-49ED-6CDB84C2B27B}"/>
              </a:ext>
            </a:extLst>
          </p:cNvPr>
          <p:cNvSpPr txBox="1"/>
          <p:nvPr/>
        </p:nvSpPr>
        <p:spPr>
          <a:xfrm>
            <a:off x="6732816" y="3013501"/>
            <a:ext cx="326243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dirty="0">
                <a:latin typeface="华文新魏" panose="02010800040101010101" pitchFamily="2" charset="-122"/>
                <a:ea typeface="华文新魏" panose="02010800040101010101" pitchFamily="2" charset="-122"/>
              </a:rPr>
              <a:t>班干部代表</a:t>
            </a:r>
            <a:endParaRPr lang="en-US" altLang="zh-CN" sz="48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algn="ctr"/>
            <a:r>
              <a:rPr lang="zh-CN" altLang="en-US" sz="4800" dirty="0">
                <a:latin typeface="华文新魏" panose="02010800040101010101" pitchFamily="2" charset="-122"/>
                <a:ea typeface="华文新魏" panose="02010800040101010101" pitchFamily="2" charset="-122"/>
              </a:rPr>
              <a:t>陶凌峰</a:t>
            </a:r>
          </a:p>
        </p:txBody>
      </p:sp>
    </p:spTree>
    <p:extLst>
      <p:ext uri="{BB962C8B-B14F-4D97-AF65-F5344CB8AC3E}">
        <p14:creationId xmlns:p14="http://schemas.microsoft.com/office/powerpoint/2010/main" val="5497545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906EA0-548C-A0C3-74FE-E90FC4AF3D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58D2C581-05C6-57B3-E231-A1D308B82049}"/>
              </a:ext>
            </a:extLst>
          </p:cNvPr>
          <p:cNvSpPr txBox="1"/>
          <p:nvPr/>
        </p:nvSpPr>
        <p:spPr>
          <a:xfrm>
            <a:off x="4223656" y="78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学生代表发言</a:t>
            </a: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D0AF3006-866B-42FF-5EA3-7BC4CBFC4F0E}"/>
              </a:ext>
            </a:extLst>
          </p:cNvPr>
          <p:cNvSpPr/>
          <p:nvPr/>
        </p:nvSpPr>
        <p:spPr>
          <a:xfrm>
            <a:off x="-1589314" y="1023257"/>
            <a:ext cx="15370628" cy="4811486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3" name="幻灯片缩放定位 2">
                <a:extLst>
                  <a:ext uri="{FF2B5EF4-FFF2-40B4-BE49-F238E27FC236}">
                    <a16:creationId xmlns:a16="http://schemas.microsoft.com/office/drawing/2014/main" id="{05EE91CC-B00F-B1BF-7A6A-51B7255F832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713716473"/>
                  </p:ext>
                </p:extLst>
              </p:nvPr>
            </p:nvGraphicFramePr>
            <p:xfrm>
              <a:off x="2388715" y="2734843"/>
              <a:ext cx="2468114" cy="1388314"/>
            </p:xfrm>
            <a:graphic>
              <a:graphicData uri="http://schemas.microsoft.com/office/powerpoint/2016/slidezoom">
                <pslz:sldZm>
                  <pslz:sldZmObj sldId="296" cId="549754557">
                    <pslz:zmPr id="{D28440D3-6D65-432C-8471-ABDA9B18F9BE}" returnToParent="0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3" name="幻灯片缩放定位 2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05EE91CC-B00F-B1BF-7A6A-51B7255F832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388715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7" name="幻灯片缩放定位 6">
                <a:extLst>
                  <a:ext uri="{FF2B5EF4-FFF2-40B4-BE49-F238E27FC236}">
                    <a16:creationId xmlns:a16="http://schemas.microsoft.com/office/drawing/2014/main" id="{CF652D8E-A421-2A3A-8E34-C58AE5DCB97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154693279"/>
                  </p:ext>
                </p:extLst>
              </p:nvPr>
            </p:nvGraphicFramePr>
            <p:xfrm>
              <a:off x="4860694" y="2734843"/>
              <a:ext cx="2468114" cy="1388314"/>
            </p:xfrm>
            <a:graphic>
              <a:graphicData uri="http://schemas.microsoft.com/office/powerpoint/2016/slidezoom">
                <pslz:sldZm>
                  <pslz:sldZmObj sldId="297" cId="3406966966">
                    <pslz:zmPr id="{04C1D3B0-83CA-409D-BD7F-4E9858872A30}" returnToParent="0" transitionDur="100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7" name="幻灯片缩放定位 6">
                <a:hlinkClick r:id="rId6" action="ppaction://hlinksldjump"/>
                <a:extLst>
                  <a:ext uri="{FF2B5EF4-FFF2-40B4-BE49-F238E27FC236}">
                    <a16:creationId xmlns:a16="http://schemas.microsoft.com/office/drawing/2014/main" id="{CF652D8E-A421-2A3A-8E34-C58AE5DCB97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860694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9" name="幻灯片缩放定位 8">
                <a:extLst>
                  <a:ext uri="{FF2B5EF4-FFF2-40B4-BE49-F238E27FC236}">
                    <a16:creationId xmlns:a16="http://schemas.microsoft.com/office/drawing/2014/main" id="{BE871BAA-629F-3879-FE4B-AB0A2B9AAF8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712082009"/>
                  </p:ext>
                </p:extLst>
              </p:nvPr>
            </p:nvGraphicFramePr>
            <p:xfrm>
              <a:off x="7328808" y="2734843"/>
              <a:ext cx="2468114" cy="1388314"/>
            </p:xfrm>
            <a:graphic>
              <a:graphicData uri="http://schemas.microsoft.com/office/powerpoint/2016/slidezoom">
                <pslz:sldZm>
                  <pslz:sldZmObj sldId="298" cId="1569130258">
                    <pslz:zmPr id="{0418150B-8708-4554-947E-9494EDECA865}" returnToParent="0" transitionDur="1000">
                      <p166:blipFill xmlns:p166="http://schemas.microsoft.com/office/powerpoint/2016/6/main">
                        <a:blip r:embed="rId8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9" name="幻灯片缩放定位 8">
                <a:hlinkClick r:id="rId9" action="ppaction://hlinksldjump"/>
                <a:extLst>
                  <a:ext uri="{FF2B5EF4-FFF2-40B4-BE49-F238E27FC236}">
                    <a16:creationId xmlns:a16="http://schemas.microsoft.com/office/drawing/2014/main" id="{BE871BAA-629F-3879-FE4B-AB0A2B9AAF8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328808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1" name="幻灯片缩放定位 10">
                <a:extLst>
                  <a:ext uri="{FF2B5EF4-FFF2-40B4-BE49-F238E27FC236}">
                    <a16:creationId xmlns:a16="http://schemas.microsoft.com/office/drawing/2014/main" id="{9E1B9F77-565C-1E24-0EDC-69CA99D5F12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122352148"/>
                  </p:ext>
                </p:extLst>
              </p:nvPr>
            </p:nvGraphicFramePr>
            <p:xfrm>
              <a:off x="9796922" y="2748043"/>
              <a:ext cx="2468114" cy="1388314"/>
            </p:xfrm>
            <a:graphic>
              <a:graphicData uri="http://schemas.microsoft.com/office/powerpoint/2016/slidezoom">
                <pslz:sldZm>
                  <pslz:sldZmObj sldId="299" cId="1830044674">
                    <pslz:zmPr id="{70AE3E9B-B461-4127-9E84-E67BF7FE310A}" returnToParent="0" transitionDur="1000">
                      <p166:blipFill xmlns:p166="http://schemas.microsoft.com/office/powerpoint/2016/6/main">
                        <a:blip r:embed="rId11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1" name="幻灯片缩放定位 10">
                <a:hlinkClick r:id="rId12" action="ppaction://hlinksldjump"/>
                <a:extLst>
                  <a:ext uri="{FF2B5EF4-FFF2-40B4-BE49-F238E27FC236}">
                    <a16:creationId xmlns:a16="http://schemas.microsoft.com/office/drawing/2014/main" id="{9E1B9F77-565C-1E24-0EDC-69CA99D5F12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796922" y="27480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3" name="幻灯片缩放定位 12">
                <a:extLst>
                  <a:ext uri="{FF2B5EF4-FFF2-40B4-BE49-F238E27FC236}">
                    <a16:creationId xmlns:a16="http://schemas.microsoft.com/office/drawing/2014/main" id="{ACC72727-98DD-1A0E-1C64-97A986340EC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857096145"/>
                  </p:ext>
                </p:extLst>
              </p:nvPr>
            </p:nvGraphicFramePr>
            <p:xfrm>
              <a:off x="12265036" y="2734843"/>
              <a:ext cx="2468114" cy="1388314"/>
            </p:xfrm>
            <a:graphic>
              <a:graphicData uri="http://schemas.microsoft.com/office/powerpoint/2016/slidezoom">
                <pslz:sldZm>
                  <pslz:sldZmObj sldId="300" cId="4084017023">
                    <pslz:zmPr id="{5A90F1CD-3640-4860-AF17-9A3677A3D88C}" returnToParent="0" transitionDur="1000">
                      <p166:blipFill xmlns:p166="http://schemas.microsoft.com/office/powerpoint/2016/6/main">
                        <a:blip r:embed="rId1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3" name="幻灯片缩放定位 12">
                <a:hlinkClick r:id="rId15" action="ppaction://hlinksldjump"/>
                <a:extLst>
                  <a:ext uri="{FF2B5EF4-FFF2-40B4-BE49-F238E27FC236}">
                    <a16:creationId xmlns:a16="http://schemas.microsoft.com/office/drawing/2014/main" id="{ACC72727-98DD-1A0E-1C64-97A986340EC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12265036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7" name="幻灯片缩放定位 16">
                <a:extLst>
                  <a:ext uri="{FF2B5EF4-FFF2-40B4-BE49-F238E27FC236}">
                    <a16:creationId xmlns:a16="http://schemas.microsoft.com/office/drawing/2014/main" id="{47CB9252-EE59-385F-AB35-FB71C66BF34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582661541"/>
                  </p:ext>
                </p:extLst>
              </p:nvPr>
            </p:nvGraphicFramePr>
            <p:xfrm>
              <a:off x="14733150" y="2721643"/>
              <a:ext cx="2468114" cy="1388314"/>
            </p:xfrm>
            <a:graphic>
              <a:graphicData uri="http://schemas.microsoft.com/office/powerpoint/2016/slidezoom">
                <pslz:sldZm>
                  <pslz:sldZmObj sldId="301" cId="3302963150">
                    <pslz:zmPr id="{CB7DBBAB-2BD5-4424-A36A-82B44EF36236}" returnToParent="0" transitionDur="1000">
                      <p166:blipFill xmlns:p166="http://schemas.microsoft.com/office/powerpoint/2016/6/main">
                        <a:blip r:embed="rId17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7" name="幻灯片缩放定位 16">
                <a:hlinkClick r:id="rId18" action="ppaction://hlinksldjump"/>
                <a:extLst>
                  <a:ext uri="{FF2B5EF4-FFF2-40B4-BE49-F238E27FC236}">
                    <a16:creationId xmlns:a16="http://schemas.microsoft.com/office/drawing/2014/main" id="{47CB9252-EE59-385F-AB35-FB71C66BF34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4733150" y="27216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9" name="幻灯片缩放定位 18">
                <a:extLst>
                  <a:ext uri="{FF2B5EF4-FFF2-40B4-BE49-F238E27FC236}">
                    <a16:creationId xmlns:a16="http://schemas.microsoft.com/office/drawing/2014/main" id="{714645E1-7679-204D-8252-3003601F846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48296142"/>
                  </p:ext>
                </p:extLst>
              </p:nvPr>
            </p:nvGraphicFramePr>
            <p:xfrm>
              <a:off x="17205129" y="2748043"/>
              <a:ext cx="2468114" cy="1388314"/>
            </p:xfrm>
            <a:graphic>
              <a:graphicData uri="http://schemas.microsoft.com/office/powerpoint/2016/slidezoom">
                <pslz:sldZm>
                  <pslz:sldZmObj sldId="302" cId="1989797793">
                    <pslz:zmPr id="{C904A315-7078-4D53-A98E-C1D33A667566}" transitionDur="1000">
                      <p166:blipFill xmlns:p166="http://schemas.microsoft.com/office/powerpoint/2016/6/main">
                        <a:blip r:embed="rId20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9" name="幻灯片缩放定位 18">
                <a:hlinkClick r:id="rId21" action="ppaction://hlinksldjump"/>
                <a:extLst>
                  <a:ext uri="{FF2B5EF4-FFF2-40B4-BE49-F238E27FC236}">
                    <a16:creationId xmlns:a16="http://schemas.microsoft.com/office/drawing/2014/main" id="{714645E1-7679-204D-8252-3003601F846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17205129" y="27480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546189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Tm="0">
        <p159:morph option="byObject"/>
      </p:transition>
    </mc:Choice>
    <mc:Fallback xmlns="">
      <p:transition advTm="0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ACF564-0715-AFB0-1A73-56AE13694D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D0A5631E-6B6B-F88E-FEEF-C5C4740B0675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2B4A530-30BC-40A4-77A2-076FF9FCC821}"/>
              </a:ext>
            </a:extLst>
          </p:cNvPr>
          <p:cNvSpPr txBox="1"/>
          <p:nvPr/>
        </p:nvSpPr>
        <p:spPr>
          <a:xfrm>
            <a:off x="4223656" y="78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学生代表发言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32F5F187-E417-F1E1-5283-55BB9C2AC69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4829" y="604803"/>
            <a:ext cx="7630467" cy="495980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5B3B333A-975E-95A6-9835-327B808DD866}"/>
              </a:ext>
            </a:extLst>
          </p:cNvPr>
          <p:cNvSpPr txBox="1"/>
          <p:nvPr/>
        </p:nvSpPr>
        <p:spPr>
          <a:xfrm>
            <a:off x="7040595" y="3013501"/>
            <a:ext cx="264687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dirty="0">
                <a:latin typeface="华文新魏" panose="02010800040101010101" pitchFamily="2" charset="-122"/>
                <a:ea typeface="华文新魏" panose="02010800040101010101" pitchFamily="2" charset="-122"/>
              </a:rPr>
              <a:t>学生代表</a:t>
            </a:r>
            <a:endParaRPr lang="en-US" altLang="zh-CN" sz="48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algn="ctr"/>
            <a:r>
              <a:rPr lang="zh-CN" altLang="en-US" sz="4800" dirty="0">
                <a:latin typeface="华文新魏" panose="02010800040101010101" pitchFamily="2" charset="-122"/>
                <a:ea typeface="华文新魏" panose="02010800040101010101" pitchFamily="2" charset="-122"/>
              </a:rPr>
              <a:t>王嘉锦</a:t>
            </a:r>
          </a:p>
        </p:txBody>
      </p:sp>
    </p:spTree>
    <p:extLst>
      <p:ext uri="{BB962C8B-B14F-4D97-AF65-F5344CB8AC3E}">
        <p14:creationId xmlns:p14="http://schemas.microsoft.com/office/powerpoint/2010/main" val="34069669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3E9665-1AEE-52B9-5B79-6860C241C5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52616B53-F45A-530D-206E-FD0001A8AD35}"/>
              </a:ext>
            </a:extLst>
          </p:cNvPr>
          <p:cNvSpPr txBox="1"/>
          <p:nvPr/>
        </p:nvSpPr>
        <p:spPr>
          <a:xfrm>
            <a:off x="4223656" y="78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学生代表发言</a:t>
            </a: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E5A6044A-0BCF-470A-38CB-C52253B73532}"/>
              </a:ext>
            </a:extLst>
          </p:cNvPr>
          <p:cNvSpPr/>
          <p:nvPr/>
        </p:nvSpPr>
        <p:spPr>
          <a:xfrm>
            <a:off x="-1589314" y="1023257"/>
            <a:ext cx="15370628" cy="4811486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3" name="幻灯片缩放定位 2">
                <a:extLst>
                  <a:ext uri="{FF2B5EF4-FFF2-40B4-BE49-F238E27FC236}">
                    <a16:creationId xmlns:a16="http://schemas.microsoft.com/office/drawing/2014/main" id="{270A3E7A-F3AE-D934-E161-3B4ED187D3B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664339804"/>
                  </p:ext>
                </p:extLst>
              </p:nvPr>
            </p:nvGraphicFramePr>
            <p:xfrm>
              <a:off x="-82110" y="2734843"/>
              <a:ext cx="2468114" cy="1388314"/>
            </p:xfrm>
            <a:graphic>
              <a:graphicData uri="http://schemas.microsoft.com/office/powerpoint/2016/slidezoom">
                <pslz:sldZm>
                  <pslz:sldZmObj sldId="296" cId="549754557">
                    <pslz:zmPr id="{D28440D3-6D65-432C-8471-ABDA9B18F9BE}" returnToParent="0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3" name="幻灯片缩放定位 2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270A3E7A-F3AE-D934-E161-3B4ED187D3B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82110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7" name="幻灯片缩放定位 6">
                <a:extLst>
                  <a:ext uri="{FF2B5EF4-FFF2-40B4-BE49-F238E27FC236}">
                    <a16:creationId xmlns:a16="http://schemas.microsoft.com/office/drawing/2014/main" id="{C7CA8724-DEC2-957C-CC74-5E4AD3CF624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81306834"/>
                  </p:ext>
                </p:extLst>
              </p:nvPr>
            </p:nvGraphicFramePr>
            <p:xfrm>
              <a:off x="2389869" y="2734843"/>
              <a:ext cx="2468114" cy="1388314"/>
            </p:xfrm>
            <a:graphic>
              <a:graphicData uri="http://schemas.microsoft.com/office/powerpoint/2016/slidezoom">
                <pslz:sldZm>
                  <pslz:sldZmObj sldId="297" cId="3406966966">
                    <pslz:zmPr id="{04C1D3B0-83CA-409D-BD7F-4E9858872A30}" returnToParent="0" transitionDur="100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7" name="幻灯片缩放定位 6">
                <a:hlinkClick r:id="rId6" action="ppaction://hlinksldjump"/>
                <a:extLst>
                  <a:ext uri="{FF2B5EF4-FFF2-40B4-BE49-F238E27FC236}">
                    <a16:creationId xmlns:a16="http://schemas.microsoft.com/office/drawing/2014/main" id="{C7CA8724-DEC2-957C-CC74-5E4AD3CF624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389869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9" name="幻灯片缩放定位 8">
                <a:extLst>
                  <a:ext uri="{FF2B5EF4-FFF2-40B4-BE49-F238E27FC236}">
                    <a16:creationId xmlns:a16="http://schemas.microsoft.com/office/drawing/2014/main" id="{2CA0A19C-1656-92EB-199E-9391A58A797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211252111"/>
                  </p:ext>
                </p:extLst>
              </p:nvPr>
            </p:nvGraphicFramePr>
            <p:xfrm>
              <a:off x="4857983" y="2734843"/>
              <a:ext cx="2468114" cy="1388314"/>
            </p:xfrm>
            <a:graphic>
              <a:graphicData uri="http://schemas.microsoft.com/office/powerpoint/2016/slidezoom">
                <pslz:sldZm>
                  <pslz:sldZmObj sldId="298" cId="1569130258">
                    <pslz:zmPr id="{0418150B-8708-4554-947E-9494EDECA865}" returnToParent="0" transitionDur="1000">
                      <p166:blipFill xmlns:p166="http://schemas.microsoft.com/office/powerpoint/2016/6/main">
                        <a:blip r:embed="rId8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9" name="幻灯片缩放定位 8">
                <a:hlinkClick r:id="rId9" action="ppaction://hlinksldjump"/>
                <a:extLst>
                  <a:ext uri="{FF2B5EF4-FFF2-40B4-BE49-F238E27FC236}">
                    <a16:creationId xmlns:a16="http://schemas.microsoft.com/office/drawing/2014/main" id="{2CA0A19C-1656-92EB-199E-9391A58A797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4857983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1" name="幻灯片缩放定位 10">
                <a:extLst>
                  <a:ext uri="{FF2B5EF4-FFF2-40B4-BE49-F238E27FC236}">
                    <a16:creationId xmlns:a16="http://schemas.microsoft.com/office/drawing/2014/main" id="{F4F11EBA-2FAD-CE70-D337-5B498DB3031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289585241"/>
                  </p:ext>
                </p:extLst>
              </p:nvPr>
            </p:nvGraphicFramePr>
            <p:xfrm>
              <a:off x="7326097" y="2748043"/>
              <a:ext cx="2468114" cy="1388314"/>
            </p:xfrm>
            <a:graphic>
              <a:graphicData uri="http://schemas.microsoft.com/office/powerpoint/2016/slidezoom">
                <pslz:sldZm>
                  <pslz:sldZmObj sldId="299" cId="1830044674">
                    <pslz:zmPr id="{70AE3E9B-B461-4127-9E84-E67BF7FE310A}" returnToParent="0" transitionDur="1000">
                      <p166:blipFill xmlns:p166="http://schemas.microsoft.com/office/powerpoint/2016/6/main">
                        <a:blip r:embed="rId11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1" name="幻灯片缩放定位 10">
                <a:hlinkClick r:id="rId12" action="ppaction://hlinksldjump"/>
                <a:extLst>
                  <a:ext uri="{FF2B5EF4-FFF2-40B4-BE49-F238E27FC236}">
                    <a16:creationId xmlns:a16="http://schemas.microsoft.com/office/drawing/2014/main" id="{F4F11EBA-2FAD-CE70-D337-5B498DB3031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326097" y="27480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3" name="幻灯片缩放定位 12">
                <a:extLst>
                  <a:ext uri="{FF2B5EF4-FFF2-40B4-BE49-F238E27FC236}">
                    <a16:creationId xmlns:a16="http://schemas.microsoft.com/office/drawing/2014/main" id="{FDC6A97C-4B87-9ABC-F096-7BBC66C6091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880064736"/>
                  </p:ext>
                </p:extLst>
              </p:nvPr>
            </p:nvGraphicFramePr>
            <p:xfrm>
              <a:off x="9794211" y="2734843"/>
              <a:ext cx="2468114" cy="1388314"/>
            </p:xfrm>
            <a:graphic>
              <a:graphicData uri="http://schemas.microsoft.com/office/powerpoint/2016/slidezoom">
                <pslz:sldZm>
                  <pslz:sldZmObj sldId="300" cId="4084017023">
                    <pslz:zmPr id="{5A90F1CD-3640-4860-AF17-9A3677A3D88C}" returnToParent="0" transitionDur="1000">
                      <p166:blipFill xmlns:p166="http://schemas.microsoft.com/office/powerpoint/2016/6/main">
                        <a:blip r:embed="rId1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3" name="幻灯片缩放定位 12">
                <a:hlinkClick r:id="rId15" action="ppaction://hlinksldjump"/>
                <a:extLst>
                  <a:ext uri="{FF2B5EF4-FFF2-40B4-BE49-F238E27FC236}">
                    <a16:creationId xmlns:a16="http://schemas.microsoft.com/office/drawing/2014/main" id="{FDC6A97C-4B87-9ABC-F096-7BBC66C6091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9794211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7" name="幻灯片缩放定位 16">
                <a:extLst>
                  <a:ext uri="{FF2B5EF4-FFF2-40B4-BE49-F238E27FC236}">
                    <a16:creationId xmlns:a16="http://schemas.microsoft.com/office/drawing/2014/main" id="{953A2648-46DA-2E7A-D6B5-71A675DDC8A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362925293"/>
                  </p:ext>
                </p:extLst>
              </p:nvPr>
            </p:nvGraphicFramePr>
            <p:xfrm>
              <a:off x="12262325" y="2721643"/>
              <a:ext cx="2468114" cy="1388314"/>
            </p:xfrm>
            <a:graphic>
              <a:graphicData uri="http://schemas.microsoft.com/office/powerpoint/2016/slidezoom">
                <pslz:sldZm>
                  <pslz:sldZmObj sldId="301" cId="3302963150">
                    <pslz:zmPr id="{CB7DBBAB-2BD5-4424-A36A-82B44EF36236}" returnToParent="0" transitionDur="1000">
                      <p166:blipFill xmlns:p166="http://schemas.microsoft.com/office/powerpoint/2016/6/main">
                        <a:blip r:embed="rId17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7" name="幻灯片缩放定位 16">
                <a:hlinkClick r:id="rId18" action="ppaction://hlinksldjump"/>
                <a:extLst>
                  <a:ext uri="{FF2B5EF4-FFF2-40B4-BE49-F238E27FC236}">
                    <a16:creationId xmlns:a16="http://schemas.microsoft.com/office/drawing/2014/main" id="{953A2648-46DA-2E7A-D6B5-71A675DDC8A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2262325" y="27216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9" name="幻灯片缩放定位 18">
                <a:extLst>
                  <a:ext uri="{FF2B5EF4-FFF2-40B4-BE49-F238E27FC236}">
                    <a16:creationId xmlns:a16="http://schemas.microsoft.com/office/drawing/2014/main" id="{9C8A40BA-4D80-6699-FA28-8C65E366EAA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262801620"/>
                  </p:ext>
                </p:extLst>
              </p:nvPr>
            </p:nvGraphicFramePr>
            <p:xfrm>
              <a:off x="14734304" y="2748043"/>
              <a:ext cx="2468114" cy="1388314"/>
            </p:xfrm>
            <a:graphic>
              <a:graphicData uri="http://schemas.microsoft.com/office/powerpoint/2016/slidezoom">
                <pslz:sldZm>
                  <pslz:sldZmObj sldId="302" cId="1989797793">
                    <pslz:zmPr id="{C904A315-7078-4D53-A98E-C1D33A667566}" transitionDur="1000">
                      <p166:blipFill xmlns:p166="http://schemas.microsoft.com/office/powerpoint/2016/6/main">
                        <a:blip r:embed="rId20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9" name="幻灯片缩放定位 18">
                <a:hlinkClick r:id="rId21" action="ppaction://hlinksldjump"/>
                <a:extLst>
                  <a:ext uri="{FF2B5EF4-FFF2-40B4-BE49-F238E27FC236}">
                    <a16:creationId xmlns:a16="http://schemas.microsoft.com/office/drawing/2014/main" id="{9C8A40BA-4D80-6699-FA28-8C65E366EAA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14734304" y="27480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38622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Tm="0">
        <p159:morph option="byObject"/>
      </p:transition>
    </mc:Choice>
    <mc:Fallback xmlns="">
      <p:transition advTm="0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DAEB7D-9E89-DDFB-9861-697708AAA6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DEAE7BFB-0367-A391-BF6B-47E397CD561F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DB46703-E217-1CC0-256E-09ADE2F2519A}"/>
              </a:ext>
            </a:extLst>
          </p:cNvPr>
          <p:cNvSpPr txBox="1"/>
          <p:nvPr/>
        </p:nvSpPr>
        <p:spPr>
          <a:xfrm>
            <a:off x="4223656" y="78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学生代表发言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E61FE7BE-50A8-5357-32AD-0ED13A58F4E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4829" y="604803"/>
            <a:ext cx="7630467" cy="495980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CEE8C0B9-31FC-17A2-B0C7-7BD803B136E7}"/>
              </a:ext>
            </a:extLst>
          </p:cNvPr>
          <p:cNvSpPr txBox="1"/>
          <p:nvPr/>
        </p:nvSpPr>
        <p:spPr>
          <a:xfrm>
            <a:off x="7040595" y="3013501"/>
            <a:ext cx="264687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dirty="0">
                <a:latin typeface="华文新魏" panose="02010800040101010101" pitchFamily="2" charset="-122"/>
                <a:ea typeface="华文新魏" panose="02010800040101010101" pitchFamily="2" charset="-122"/>
              </a:rPr>
              <a:t>学生代表</a:t>
            </a:r>
            <a:endParaRPr lang="en-US" altLang="zh-CN" sz="48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algn="ctr"/>
            <a:r>
              <a:rPr lang="zh-CN" altLang="en-US" sz="4800" dirty="0">
                <a:latin typeface="华文新魏" panose="02010800040101010101" pitchFamily="2" charset="-122"/>
                <a:ea typeface="华文新魏" panose="02010800040101010101" pitchFamily="2" charset="-122"/>
              </a:rPr>
              <a:t>李文婷</a:t>
            </a:r>
          </a:p>
        </p:txBody>
      </p:sp>
    </p:spTree>
    <p:extLst>
      <p:ext uri="{BB962C8B-B14F-4D97-AF65-F5344CB8AC3E}">
        <p14:creationId xmlns:p14="http://schemas.microsoft.com/office/powerpoint/2010/main" val="15691302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8E579E-302F-E244-5DB3-D4D175AEEC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B17B9FA5-25CB-DF89-E4F5-300B11EA8F36}"/>
              </a:ext>
            </a:extLst>
          </p:cNvPr>
          <p:cNvSpPr txBox="1"/>
          <p:nvPr/>
        </p:nvSpPr>
        <p:spPr>
          <a:xfrm>
            <a:off x="4223656" y="78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学生代表发言</a:t>
            </a: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CF416620-C5FF-B09E-C410-203ECCE52DCC}"/>
              </a:ext>
            </a:extLst>
          </p:cNvPr>
          <p:cNvSpPr/>
          <p:nvPr/>
        </p:nvSpPr>
        <p:spPr>
          <a:xfrm>
            <a:off x="-1589314" y="1023257"/>
            <a:ext cx="15370628" cy="4811486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3" name="幻灯片缩放定位 2">
                <a:extLst>
                  <a:ext uri="{FF2B5EF4-FFF2-40B4-BE49-F238E27FC236}">
                    <a16:creationId xmlns:a16="http://schemas.microsoft.com/office/drawing/2014/main" id="{114167ED-07DE-A36F-5FBE-3CE1F6F4552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156540516"/>
                  </p:ext>
                </p:extLst>
              </p:nvPr>
            </p:nvGraphicFramePr>
            <p:xfrm>
              <a:off x="-2533475" y="2734843"/>
              <a:ext cx="2468114" cy="1388314"/>
            </p:xfrm>
            <a:graphic>
              <a:graphicData uri="http://schemas.microsoft.com/office/powerpoint/2016/slidezoom">
                <pslz:sldZm>
                  <pslz:sldZmObj sldId="296" cId="549754557">
                    <pslz:zmPr id="{D28440D3-6D65-432C-8471-ABDA9B18F9BE}" returnToParent="0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3" name="幻灯片缩放定位 2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114167ED-07DE-A36F-5FBE-3CE1F6F4552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2533475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7" name="幻灯片缩放定位 6">
                <a:extLst>
                  <a:ext uri="{FF2B5EF4-FFF2-40B4-BE49-F238E27FC236}">
                    <a16:creationId xmlns:a16="http://schemas.microsoft.com/office/drawing/2014/main" id="{F938E55C-36D8-2E74-799D-AC3B5ECA2EA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43194970"/>
                  </p:ext>
                </p:extLst>
              </p:nvPr>
            </p:nvGraphicFramePr>
            <p:xfrm>
              <a:off x="-61496" y="2734843"/>
              <a:ext cx="2468114" cy="1388314"/>
            </p:xfrm>
            <a:graphic>
              <a:graphicData uri="http://schemas.microsoft.com/office/powerpoint/2016/slidezoom">
                <pslz:sldZm>
                  <pslz:sldZmObj sldId="297" cId="3406966966">
                    <pslz:zmPr id="{04C1D3B0-83CA-409D-BD7F-4E9858872A30}" returnToParent="0" transitionDur="100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7" name="幻灯片缩放定位 6">
                <a:hlinkClick r:id="rId6" action="ppaction://hlinksldjump"/>
                <a:extLst>
                  <a:ext uri="{FF2B5EF4-FFF2-40B4-BE49-F238E27FC236}">
                    <a16:creationId xmlns:a16="http://schemas.microsoft.com/office/drawing/2014/main" id="{F938E55C-36D8-2E74-799D-AC3B5ECA2EA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-61496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9" name="幻灯片缩放定位 8">
                <a:extLst>
                  <a:ext uri="{FF2B5EF4-FFF2-40B4-BE49-F238E27FC236}">
                    <a16:creationId xmlns:a16="http://schemas.microsoft.com/office/drawing/2014/main" id="{3EB2A250-4C64-694B-D33A-BABD6075284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295663148"/>
                  </p:ext>
                </p:extLst>
              </p:nvPr>
            </p:nvGraphicFramePr>
            <p:xfrm>
              <a:off x="2406618" y="2734843"/>
              <a:ext cx="2468114" cy="1388314"/>
            </p:xfrm>
            <a:graphic>
              <a:graphicData uri="http://schemas.microsoft.com/office/powerpoint/2016/slidezoom">
                <pslz:sldZm>
                  <pslz:sldZmObj sldId="298" cId="1569130258">
                    <pslz:zmPr id="{0418150B-8708-4554-947E-9494EDECA865}" returnToParent="0" transitionDur="1000">
                      <p166:blipFill xmlns:p166="http://schemas.microsoft.com/office/powerpoint/2016/6/main">
                        <a:blip r:embed="rId8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9" name="幻灯片缩放定位 8">
                <a:hlinkClick r:id="rId9" action="ppaction://hlinksldjump"/>
                <a:extLst>
                  <a:ext uri="{FF2B5EF4-FFF2-40B4-BE49-F238E27FC236}">
                    <a16:creationId xmlns:a16="http://schemas.microsoft.com/office/drawing/2014/main" id="{3EB2A250-4C64-694B-D33A-BABD6075284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406618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1" name="幻灯片缩放定位 10">
                <a:extLst>
                  <a:ext uri="{FF2B5EF4-FFF2-40B4-BE49-F238E27FC236}">
                    <a16:creationId xmlns:a16="http://schemas.microsoft.com/office/drawing/2014/main" id="{43FDF8A1-1FCA-46C3-6714-E6D28C01990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862715395"/>
                  </p:ext>
                </p:extLst>
              </p:nvPr>
            </p:nvGraphicFramePr>
            <p:xfrm>
              <a:off x="4874732" y="2748043"/>
              <a:ext cx="2468114" cy="1388314"/>
            </p:xfrm>
            <a:graphic>
              <a:graphicData uri="http://schemas.microsoft.com/office/powerpoint/2016/slidezoom">
                <pslz:sldZm>
                  <pslz:sldZmObj sldId="299" cId="1830044674">
                    <pslz:zmPr id="{70AE3E9B-B461-4127-9E84-E67BF7FE310A}" returnToParent="0" transitionDur="1000">
                      <p166:blipFill xmlns:p166="http://schemas.microsoft.com/office/powerpoint/2016/6/main">
                        <a:blip r:embed="rId11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1" name="幻灯片缩放定位 10">
                <a:hlinkClick r:id="rId12" action="ppaction://hlinksldjump"/>
                <a:extLst>
                  <a:ext uri="{FF2B5EF4-FFF2-40B4-BE49-F238E27FC236}">
                    <a16:creationId xmlns:a16="http://schemas.microsoft.com/office/drawing/2014/main" id="{43FDF8A1-1FCA-46C3-6714-E6D28C01990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874732" y="27480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3" name="幻灯片缩放定位 12">
                <a:extLst>
                  <a:ext uri="{FF2B5EF4-FFF2-40B4-BE49-F238E27FC236}">
                    <a16:creationId xmlns:a16="http://schemas.microsoft.com/office/drawing/2014/main" id="{BFCB47CB-FBF9-D144-0B7A-DFF4E145062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52894691"/>
                  </p:ext>
                </p:extLst>
              </p:nvPr>
            </p:nvGraphicFramePr>
            <p:xfrm>
              <a:off x="7342846" y="2734843"/>
              <a:ext cx="2468114" cy="1388314"/>
            </p:xfrm>
            <a:graphic>
              <a:graphicData uri="http://schemas.microsoft.com/office/powerpoint/2016/slidezoom">
                <pslz:sldZm>
                  <pslz:sldZmObj sldId="300" cId="4084017023">
                    <pslz:zmPr id="{5A90F1CD-3640-4860-AF17-9A3677A3D88C}" returnToParent="0" transitionDur="1000">
                      <p166:blipFill xmlns:p166="http://schemas.microsoft.com/office/powerpoint/2016/6/main">
                        <a:blip r:embed="rId1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3" name="幻灯片缩放定位 12">
                <a:hlinkClick r:id="rId15" action="ppaction://hlinksldjump"/>
                <a:extLst>
                  <a:ext uri="{FF2B5EF4-FFF2-40B4-BE49-F238E27FC236}">
                    <a16:creationId xmlns:a16="http://schemas.microsoft.com/office/drawing/2014/main" id="{BFCB47CB-FBF9-D144-0B7A-DFF4E145062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7342846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7" name="幻灯片缩放定位 16">
                <a:extLst>
                  <a:ext uri="{FF2B5EF4-FFF2-40B4-BE49-F238E27FC236}">
                    <a16:creationId xmlns:a16="http://schemas.microsoft.com/office/drawing/2014/main" id="{1043CFE7-FCDA-9296-613F-2C0B857E1D7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642056968"/>
                  </p:ext>
                </p:extLst>
              </p:nvPr>
            </p:nvGraphicFramePr>
            <p:xfrm>
              <a:off x="9810960" y="2721643"/>
              <a:ext cx="2468114" cy="1388314"/>
            </p:xfrm>
            <a:graphic>
              <a:graphicData uri="http://schemas.microsoft.com/office/powerpoint/2016/slidezoom">
                <pslz:sldZm>
                  <pslz:sldZmObj sldId="301" cId="3302963150">
                    <pslz:zmPr id="{CB7DBBAB-2BD5-4424-A36A-82B44EF36236}" returnToParent="0" transitionDur="1000">
                      <p166:blipFill xmlns:p166="http://schemas.microsoft.com/office/powerpoint/2016/6/main">
                        <a:blip r:embed="rId17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7" name="幻灯片缩放定位 16">
                <a:hlinkClick r:id="rId18" action="ppaction://hlinksldjump"/>
                <a:extLst>
                  <a:ext uri="{FF2B5EF4-FFF2-40B4-BE49-F238E27FC236}">
                    <a16:creationId xmlns:a16="http://schemas.microsoft.com/office/drawing/2014/main" id="{1043CFE7-FCDA-9296-613F-2C0B857E1D7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9810960" y="27216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9" name="幻灯片缩放定位 18">
                <a:extLst>
                  <a:ext uri="{FF2B5EF4-FFF2-40B4-BE49-F238E27FC236}">
                    <a16:creationId xmlns:a16="http://schemas.microsoft.com/office/drawing/2014/main" id="{EC8FBE8B-BB39-6777-759C-F753B4589FF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113754262"/>
                  </p:ext>
                </p:extLst>
              </p:nvPr>
            </p:nvGraphicFramePr>
            <p:xfrm>
              <a:off x="12282939" y="2728993"/>
              <a:ext cx="2468114" cy="1388314"/>
            </p:xfrm>
            <a:graphic>
              <a:graphicData uri="http://schemas.microsoft.com/office/powerpoint/2016/slidezoom">
                <pslz:sldZm>
                  <pslz:sldZmObj sldId="302" cId="1989797793">
                    <pslz:zmPr id="{C904A315-7078-4D53-A98E-C1D33A667566}" transitionDur="1000">
                      <p166:blipFill xmlns:p166="http://schemas.microsoft.com/office/powerpoint/2016/6/main">
                        <a:blip r:embed="rId20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9" name="幻灯片缩放定位 18">
                <a:hlinkClick r:id="rId21" action="ppaction://hlinksldjump"/>
                <a:extLst>
                  <a:ext uri="{FF2B5EF4-FFF2-40B4-BE49-F238E27FC236}">
                    <a16:creationId xmlns:a16="http://schemas.microsoft.com/office/drawing/2014/main" id="{EC8FBE8B-BB39-6777-759C-F753B4589FF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12282939" y="272899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272308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Tm="0">
        <p159:morph option="byObject"/>
      </p:transition>
    </mc:Choice>
    <mc:Fallback xmlns="">
      <p:transition advTm="0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8E693D-A8F7-5BB5-DF9D-867ECE368F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DC223344-D3F4-C026-F1D9-919CE0D7AA58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4292F59-F974-3C86-223D-CCE8F2C1EEB2}"/>
              </a:ext>
            </a:extLst>
          </p:cNvPr>
          <p:cNvSpPr txBox="1"/>
          <p:nvPr/>
        </p:nvSpPr>
        <p:spPr>
          <a:xfrm>
            <a:off x="4223656" y="78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学生代表发言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05C25A82-BF8D-DC66-76BD-5D169BB24C2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4829" y="604803"/>
            <a:ext cx="7630467" cy="495980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F3D7910D-EBE0-1395-9655-BEB3A2BCB791}"/>
              </a:ext>
            </a:extLst>
          </p:cNvPr>
          <p:cNvSpPr txBox="1"/>
          <p:nvPr/>
        </p:nvSpPr>
        <p:spPr>
          <a:xfrm>
            <a:off x="7040596" y="3013501"/>
            <a:ext cx="264687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dirty="0">
                <a:latin typeface="华文新魏" panose="02010800040101010101" pitchFamily="2" charset="-122"/>
                <a:ea typeface="华文新魏" panose="02010800040101010101" pitchFamily="2" charset="-122"/>
              </a:rPr>
              <a:t>学生代表</a:t>
            </a:r>
            <a:endParaRPr lang="en-US" altLang="zh-CN" sz="48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algn="ctr"/>
            <a:r>
              <a:rPr lang="zh-CN" altLang="en-US" sz="4800" dirty="0">
                <a:latin typeface="华文新魏" panose="02010800040101010101" pitchFamily="2" charset="-122"/>
                <a:ea typeface="华文新魏" panose="02010800040101010101" pitchFamily="2" charset="-122"/>
              </a:rPr>
              <a:t>孙景怡</a:t>
            </a:r>
          </a:p>
        </p:txBody>
      </p:sp>
    </p:spTree>
    <p:extLst>
      <p:ext uri="{BB962C8B-B14F-4D97-AF65-F5344CB8AC3E}">
        <p14:creationId xmlns:p14="http://schemas.microsoft.com/office/powerpoint/2010/main" val="18300446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14AF405-3331-FDE6-DF93-60BB2ACE3BBF}"/>
              </a:ext>
            </a:extLst>
          </p:cNvPr>
          <p:cNvSpPr txBox="1"/>
          <p:nvPr/>
        </p:nvSpPr>
        <p:spPr>
          <a:xfrm>
            <a:off x="4223657" y="0"/>
            <a:ext cx="42127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1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致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欢迎词</a:t>
            </a: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B2D1368E-A913-8125-4445-E7C970B5D9A9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内容占位符 5">
            <a:extLst>
              <a:ext uri="{FF2B5EF4-FFF2-40B4-BE49-F238E27FC236}">
                <a16:creationId xmlns:a16="http://schemas.microsoft.com/office/drawing/2014/main" id="{88A7F306-E4BD-8553-5B48-E3BC0152D03F}"/>
              </a:ext>
            </a:extLst>
          </p:cNvPr>
          <p:cNvSpPr txBox="1">
            <a:spLocks/>
          </p:cNvSpPr>
          <p:nvPr/>
        </p:nvSpPr>
        <p:spPr>
          <a:xfrm>
            <a:off x="838200" y="1113746"/>
            <a:ext cx="10515600" cy="43513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秋去冬来，时节更迭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;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岁寒霜降，枫叶映红。今天，在书香氤氲的一中校园里，我们迎来了高三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2204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班首次家长会。各位在百忙之中参加会议，你们的到来源自对我们高三学子最深挚的爱，是对班级教育工作的大力支持，令我们在晚秋的严寒中感受到爱心的阵阵温暖，在落叶的萧瑟中焕发出希望的生机。家校携手同商育人大计，师生齐心共谱杏坛华章。我谨代表各位老师对你们的到来表示热烈的欢迎！代表全班同学对你们的支持表示由衷的感激！</a:t>
            </a:r>
            <a:endParaRPr lang="en-US" altLang="zh-CN" b="1" dirty="0"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88931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13CE0D-AF04-BFD1-D9B5-B8E40E7830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B5D7C0CF-F09D-EABA-0E32-07E62A60275A}"/>
              </a:ext>
            </a:extLst>
          </p:cNvPr>
          <p:cNvSpPr txBox="1"/>
          <p:nvPr/>
        </p:nvSpPr>
        <p:spPr>
          <a:xfrm>
            <a:off x="4223656" y="78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学生代表发言</a:t>
            </a: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3AC8880B-AD11-9DD0-A9FF-C42D0B394A86}"/>
              </a:ext>
            </a:extLst>
          </p:cNvPr>
          <p:cNvSpPr/>
          <p:nvPr/>
        </p:nvSpPr>
        <p:spPr>
          <a:xfrm>
            <a:off x="-1589314" y="1023257"/>
            <a:ext cx="15370628" cy="4811486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3" name="幻灯片缩放定位 2">
                <a:extLst>
                  <a:ext uri="{FF2B5EF4-FFF2-40B4-BE49-F238E27FC236}">
                    <a16:creationId xmlns:a16="http://schemas.microsoft.com/office/drawing/2014/main" id="{D3DB0A3B-8B55-6108-CD81-5469878FC91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106892956"/>
                  </p:ext>
                </p:extLst>
              </p:nvPr>
            </p:nvGraphicFramePr>
            <p:xfrm>
              <a:off x="-5004301" y="2734843"/>
              <a:ext cx="2468114" cy="1388314"/>
            </p:xfrm>
            <a:graphic>
              <a:graphicData uri="http://schemas.microsoft.com/office/powerpoint/2016/slidezoom">
                <pslz:sldZm>
                  <pslz:sldZmObj sldId="296" cId="549754557">
                    <pslz:zmPr id="{D28440D3-6D65-432C-8471-ABDA9B18F9BE}" returnToParent="0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3" name="幻灯片缩放定位 2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D3DB0A3B-8B55-6108-CD81-5469878FC91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5004301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7" name="幻灯片缩放定位 6">
                <a:extLst>
                  <a:ext uri="{FF2B5EF4-FFF2-40B4-BE49-F238E27FC236}">
                    <a16:creationId xmlns:a16="http://schemas.microsoft.com/office/drawing/2014/main" id="{B1B10FC6-F808-F028-191A-F1E609894CF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744420205"/>
                  </p:ext>
                </p:extLst>
              </p:nvPr>
            </p:nvGraphicFramePr>
            <p:xfrm>
              <a:off x="-2532322" y="2734843"/>
              <a:ext cx="2468114" cy="1388314"/>
            </p:xfrm>
            <a:graphic>
              <a:graphicData uri="http://schemas.microsoft.com/office/powerpoint/2016/slidezoom">
                <pslz:sldZm>
                  <pslz:sldZmObj sldId="297" cId="3406966966">
                    <pslz:zmPr id="{04C1D3B0-83CA-409D-BD7F-4E9858872A30}" returnToParent="0" transitionDur="100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7" name="幻灯片缩放定位 6">
                <a:hlinkClick r:id="rId6" action="ppaction://hlinksldjump"/>
                <a:extLst>
                  <a:ext uri="{FF2B5EF4-FFF2-40B4-BE49-F238E27FC236}">
                    <a16:creationId xmlns:a16="http://schemas.microsoft.com/office/drawing/2014/main" id="{B1B10FC6-F808-F028-191A-F1E609894CF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-2532322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9" name="幻灯片缩放定位 8">
                <a:extLst>
                  <a:ext uri="{FF2B5EF4-FFF2-40B4-BE49-F238E27FC236}">
                    <a16:creationId xmlns:a16="http://schemas.microsoft.com/office/drawing/2014/main" id="{450926A8-648C-0D7E-A1E7-1A147774B98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900274591"/>
                  </p:ext>
                </p:extLst>
              </p:nvPr>
            </p:nvGraphicFramePr>
            <p:xfrm>
              <a:off x="-64208" y="2734843"/>
              <a:ext cx="2468114" cy="1388314"/>
            </p:xfrm>
            <a:graphic>
              <a:graphicData uri="http://schemas.microsoft.com/office/powerpoint/2016/slidezoom">
                <pslz:sldZm>
                  <pslz:sldZmObj sldId="298" cId="1569130258">
                    <pslz:zmPr id="{0418150B-8708-4554-947E-9494EDECA865}" returnToParent="0" transitionDur="1000">
                      <p166:blipFill xmlns:p166="http://schemas.microsoft.com/office/powerpoint/2016/6/main">
                        <a:blip r:embed="rId8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9" name="幻灯片缩放定位 8">
                <a:hlinkClick r:id="rId9" action="ppaction://hlinksldjump"/>
                <a:extLst>
                  <a:ext uri="{FF2B5EF4-FFF2-40B4-BE49-F238E27FC236}">
                    <a16:creationId xmlns:a16="http://schemas.microsoft.com/office/drawing/2014/main" id="{450926A8-648C-0D7E-A1E7-1A147774B98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-64208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1" name="幻灯片缩放定位 10">
                <a:extLst>
                  <a:ext uri="{FF2B5EF4-FFF2-40B4-BE49-F238E27FC236}">
                    <a16:creationId xmlns:a16="http://schemas.microsoft.com/office/drawing/2014/main" id="{2945DECF-88A4-2D8B-3EE6-AD74FB680BD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338819944"/>
                  </p:ext>
                </p:extLst>
              </p:nvPr>
            </p:nvGraphicFramePr>
            <p:xfrm>
              <a:off x="2403906" y="2748043"/>
              <a:ext cx="2468114" cy="1388314"/>
            </p:xfrm>
            <a:graphic>
              <a:graphicData uri="http://schemas.microsoft.com/office/powerpoint/2016/slidezoom">
                <pslz:sldZm>
                  <pslz:sldZmObj sldId="299" cId="1830044674">
                    <pslz:zmPr id="{70AE3E9B-B461-4127-9E84-E67BF7FE310A}" returnToParent="0" transitionDur="1000">
                      <p166:blipFill xmlns:p166="http://schemas.microsoft.com/office/powerpoint/2016/6/main">
                        <a:blip r:embed="rId11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1" name="幻灯片缩放定位 10">
                <a:hlinkClick r:id="rId12" action="ppaction://hlinksldjump"/>
                <a:extLst>
                  <a:ext uri="{FF2B5EF4-FFF2-40B4-BE49-F238E27FC236}">
                    <a16:creationId xmlns:a16="http://schemas.microsoft.com/office/drawing/2014/main" id="{2945DECF-88A4-2D8B-3EE6-AD74FB680BD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403906" y="27480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3" name="幻灯片缩放定位 12">
                <a:extLst>
                  <a:ext uri="{FF2B5EF4-FFF2-40B4-BE49-F238E27FC236}">
                    <a16:creationId xmlns:a16="http://schemas.microsoft.com/office/drawing/2014/main" id="{D9D8AB44-BD68-11F8-657B-A868E63E4F1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394549280"/>
                  </p:ext>
                </p:extLst>
              </p:nvPr>
            </p:nvGraphicFramePr>
            <p:xfrm>
              <a:off x="4872020" y="2734843"/>
              <a:ext cx="2468114" cy="1388314"/>
            </p:xfrm>
            <a:graphic>
              <a:graphicData uri="http://schemas.microsoft.com/office/powerpoint/2016/slidezoom">
                <pslz:sldZm>
                  <pslz:sldZmObj sldId="300" cId="4084017023">
                    <pslz:zmPr id="{5A90F1CD-3640-4860-AF17-9A3677A3D88C}" returnToParent="0" transitionDur="1000">
                      <p166:blipFill xmlns:p166="http://schemas.microsoft.com/office/powerpoint/2016/6/main">
                        <a:blip r:embed="rId1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3" name="幻灯片缩放定位 12">
                <a:hlinkClick r:id="rId15" action="ppaction://hlinksldjump"/>
                <a:extLst>
                  <a:ext uri="{FF2B5EF4-FFF2-40B4-BE49-F238E27FC236}">
                    <a16:creationId xmlns:a16="http://schemas.microsoft.com/office/drawing/2014/main" id="{D9D8AB44-BD68-11F8-657B-A868E63E4F1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4872020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7" name="幻灯片缩放定位 16">
                <a:extLst>
                  <a:ext uri="{FF2B5EF4-FFF2-40B4-BE49-F238E27FC236}">
                    <a16:creationId xmlns:a16="http://schemas.microsoft.com/office/drawing/2014/main" id="{68619F74-2518-C35C-6807-3A3CF388E80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027332066"/>
                  </p:ext>
                </p:extLst>
              </p:nvPr>
            </p:nvGraphicFramePr>
            <p:xfrm>
              <a:off x="7340134" y="2721643"/>
              <a:ext cx="2468114" cy="1388314"/>
            </p:xfrm>
            <a:graphic>
              <a:graphicData uri="http://schemas.microsoft.com/office/powerpoint/2016/slidezoom">
                <pslz:sldZm>
                  <pslz:sldZmObj sldId="301" cId="3302963150">
                    <pslz:zmPr id="{CB7DBBAB-2BD5-4424-A36A-82B44EF36236}" returnToParent="0" transitionDur="1000">
                      <p166:blipFill xmlns:p166="http://schemas.microsoft.com/office/powerpoint/2016/6/main">
                        <a:blip r:embed="rId17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7" name="幻灯片缩放定位 16">
                <a:hlinkClick r:id="rId18" action="ppaction://hlinksldjump"/>
                <a:extLst>
                  <a:ext uri="{FF2B5EF4-FFF2-40B4-BE49-F238E27FC236}">
                    <a16:creationId xmlns:a16="http://schemas.microsoft.com/office/drawing/2014/main" id="{68619F74-2518-C35C-6807-3A3CF388E80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340134" y="27216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9" name="幻灯片缩放定位 18">
                <a:extLst>
                  <a:ext uri="{FF2B5EF4-FFF2-40B4-BE49-F238E27FC236}">
                    <a16:creationId xmlns:a16="http://schemas.microsoft.com/office/drawing/2014/main" id="{FBBD0074-A2DE-8BA3-9512-E20D0826FF5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108505169"/>
                  </p:ext>
                </p:extLst>
              </p:nvPr>
            </p:nvGraphicFramePr>
            <p:xfrm>
              <a:off x="9808248" y="2721643"/>
              <a:ext cx="2468114" cy="1388314"/>
            </p:xfrm>
            <a:graphic>
              <a:graphicData uri="http://schemas.microsoft.com/office/powerpoint/2016/slidezoom">
                <pslz:sldZm>
                  <pslz:sldZmObj sldId="302" cId="1989797793">
                    <pslz:zmPr id="{C904A315-7078-4D53-A98E-C1D33A667566}" transitionDur="1000">
                      <p166:blipFill xmlns:p166="http://schemas.microsoft.com/office/powerpoint/2016/6/main">
                        <a:blip r:embed="rId20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9" name="幻灯片缩放定位 18">
                <a:hlinkClick r:id="rId21" action="ppaction://hlinksldjump"/>
                <a:extLst>
                  <a:ext uri="{FF2B5EF4-FFF2-40B4-BE49-F238E27FC236}">
                    <a16:creationId xmlns:a16="http://schemas.microsoft.com/office/drawing/2014/main" id="{FBBD0074-A2DE-8BA3-9512-E20D0826FF5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9808248" y="27216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029236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Tm="0">
        <p159:morph option="byObject"/>
      </p:transition>
    </mc:Choice>
    <mc:Fallback xmlns="">
      <p:transition advTm="0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DCA1F8-BA99-E671-67C2-6620674C1F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77A5C4D7-2423-1500-D104-BA2ED9801CEE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2DD553E-26F0-1AEE-5D18-6AF949F3F310}"/>
              </a:ext>
            </a:extLst>
          </p:cNvPr>
          <p:cNvSpPr txBox="1"/>
          <p:nvPr/>
        </p:nvSpPr>
        <p:spPr>
          <a:xfrm>
            <a:off x="4223656" y="78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学生代表发言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596E56C2-43CD-9689-BFF9-7030665A83D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4829" y="604803"/>
            <a:ext cx="7630467" cy="4959804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E5186F66-FC4E-7D25-81C0-52B48DA8A42A}"/>
              </a:ext>
            </a:extLst>
          </p:cNvPr>
          <p:cNvSpPr txBox="1"/>
          <p:nvPr/>
        </p:nvSpPr>
        <p:spPr>
          <a:xfrm>
            <a:off x="7040593" y="3013501"/>
            <a:ext cx="264687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dirty="0">
                <a:latin typeface="华文新魏" panose="02010800040101010101" pitchFamily="2" charset="-122"/>
                <a:ea typeface="华文新魏" panose="02010800040101010101" pitchFamily="2" charset="-122"/>
              </a:rPr>
              <a:t>学生代表</a:t>
            </a:r>
            <a:endParaRPr lang="en-US" altLang="zh-CN" sz="48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algn="ctr"/>
            <a:r>
              <a:rPr lang="zh-CN" altLang="en-US" sz="4800" dirty="0">
                <a:latin typeface="华文新魏" panose="02010800040101010101" pitchFamily="2" charset="-122"/>
                <a:ea typeface="华文新魏" panose="02010800040101010101" pitchFamily="2" charset="-122"/>
              </a:rPr>
              <a:t>朱城锴</a:t>
            </a:r>
          </a:p>
        </p:txBody>
      </p:sp>
    </p:spTree>
    <p:extLst>
      <p:ext uri="{BB962C8B-B14F-4D97-AF65-F5344CB8AC3E}">
        <p14:creationId xmlns:p14="http://schemas.microsoft.com/office/powerpoint/2010/main" val="40840170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6C4E78-13F7-187F-A7D6-A1A88870F0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E79E1E84-7918-A21D-9E25-B0A738B96ECA}"/>
              </a:ext>
            </a:extLst>
          </p:cNvPr>
          <p:cNvSpPr txBox="1"/>
          <p:nvPr/>
        </p:nvSpPr>
        <p:spPr>
          <a:xfrm>
            <a:off x="4223656" y="78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学生代表发言</a:t>
            </a: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F8BBF100-61B5-A2D0-972D-99D183C3932F}"/>
              </a:ext>
            </a:extLst>
          </p:cNvPr>
          <p:cNvSpPr/>
          <p:nvPr/>
        </p:nvSpPr>
        <p:spPr>
          <a:xfrm>
            <a:off x="-1589314" y="1023257"/>
            <a:ext cx="15370628" cy="4811486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3" name="幻灯片缩放定位 2">
                <a:extLst>
                  <a:ext uri="{FF2B5EF4-FFF2-40B4-BE49-F238E27FC236}">
                    <a16:creationId xmlns:a16="http://schemas.microsoft.com/office/drawing/2014/main" id="{DC61DB55-4062-DCA7-891F-24C70E99420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60044457"/>
                  </p:ext>
                </p:extLst>
              </p:nvPr>
            </p:nvGraphicFramePr>
            <p:xfrm>
              <a:off x="-7475122" y="2734843"/>
              <a:ext cx="2468114" cy="1388314"/>
            </p:xfrm>
            <a:graphic>
              <a:graphicData uri="http://schemas.microsoft.com/office/powerpoint/2016/slidezoom">
                <pslz:sldZm>
                  <pslz:sldZmObj sldId="296" cId="549754557">
                    <pslz:zmPr id="{D28440D3-6D65-432C-8471-ABDA9B18F9BE}" returnToParent="0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3" name="幻灯片缩放定位 2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DC61DB55-4062-DCA7-891F-24C70E99420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7475122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7" name="幻灯片缩放定位 6">
                <a:extLst>
                  <a:ext uri="{FF2B5EF4-FFF2-40B4-BE49-F238E27FC236}">
                    <a16:creationId xmlns:a16="http://schemas.microsoft.com/office/drawing/2014/main" id="{CCAF7D45-25A7-2E39-A802-005F18463BA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9710300"/>
                  </p:ext>
                </p:extLst>
              </p:nvPr>
            </p:nvGraphicFramePr>
            <p:xfrm>
              <a:off x="-5003143" y="2734843"/>
              <a:ext cx="2468114" cy="1388314"/>
            </p:xfrm>
            <a:graphic>
              <a:graphicData uri="http://schemas.microsoft.com/office/powerpoint/2016/slidezoom">
                <pslz:sldZm>
                  <pslz:sldZmObj sldId="297" cId="3406966966">
                    <pslz:zmPr id="{04C1D3B0-83CA-409D-BD7F-4E9858872A30}" returnToParent="0" transitionDur="100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7" name="幻灯片缩放定位 6">
                <a:hlinkClick r:id="rId6" action="ppaction://hlinksldjump"/>
                <a:extLst>
                  <a:ext uri="{FF2B5EF4-FFF2-40B4-BE49-F238E27FC236}">
                    <a16:creationId xmlns:a16="http://schemas.microsoft.com/office/drawing/2014/main" id="{CCAF7D45-25A7-2E39-A802-005F18463BA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-5003143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9" name="幻灯片缩放定位 8">
                <a:extLst>
                  <a:ext uri="{FF2B5EF4-FFF2-40B4-BE49-F238E27FC236}">
                    <a16:creationId xmlns:a16="http://schemas.microsoft.com/office/drawing/2014/main" id="{C635CEE9-483B-F43B-4BD9-3D5449EBBF4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477340575"/>
                  </p:ext>
                </p:extLst>
              </p:nvPr>
            </p:nvGraphicFramePr>
            <p:xfrm>
              <a:off x="-2535029" y="2734843"/>
              <a:ext cx="2468114" cy="1388314"/>
            </p:xfrm>
            <a:graphic>
              <a:graphicData uri="http://schemas.microsoft.com/office/powerpoint/2016/slidezoom">
                <pslz:sldZm>
                  <pslz:sldZmObj sldId="298" cId="1569130258">
                    <pslz:zmPr id="{0418150B-8708-4554-947E-9494EDECA865}" returnToParent="0" transitionDur="1000">
                      <p166:blipFill xmlns:p166="http://schemas.microsoft.com/office/powerpoint/2016/6/main">
                        <a:blip r:embed="rId8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9" name="幻灯片缩放定位 8">
                <a:hlinkClick r:id="rId9" action="ppaction://hlinksldjump"/>
                <a:extLst>
                  <a:ext uri="{FF2B5EF4-FFF2-40B4-BE49-F238E27FC236}">
                    <a16:creationId xmlns:a16="http://schemas.microsoft.com/office/drawing/2014/main" id="{C635CEE9-483B-F43B-4BD9-3D5449EBBF4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-2535029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1" name="幻灯片缩放定位 10">
                <a:extLst>
                  <a:ext uri="{FF2B5EF4-FFF2-40B4-BE49-F238E27FC236}">
                    <a16:creationId xmlns:a16="http://schemas.microsoft.com/office/drawing/2014/main" id="{3BDCBD6B-D87F-FDFD-A8A7-D722087AA6A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45620126"/>
                  </p:ext>
                </p:extLst>
              </p:nvPr>
            </p:nvGraphicFramePr>
            <p:xfrm>
              <a:off x="-66915" y="2748043"/>
              <a:ext cx="2468114" cy="1388314"/>
            </p:xfrm>
            <a:graphic>
              <a:graphicData uri="http://schemas.microsoft.com/office/powerpoint/2016/slidezoom">
                <pslz:sldZm>
                  <pslz:sldZmObj sldId="299" cId="1830044674">
                    <pslz:zmPr id="{70AE3E9B-B461-4127-9E84-E67BF7FE310A}" returnToParent="0" transitionDur="1000">
                      <p166:blipFill xmlns:p166="http://schemas.microsoft.com/office/powerpoint/2016/6/main">
                        <a:blip r:embed="rId11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1" name="幻灯片缩放定位 10">
                <a:hlinkClick r:id="rId12" action="ppaction://hlinksldjump"/>
                <a:extLst>
                  <a:ext uri="{FF2B5EF4-FFF2-40B4-BE49-F238E27FC236}">
                    <a16:creationId xmlns:a16="http://schemas.microsoft.com/office/drawing/2014/main" id="{3BDCBD6B-D87F-FDFD-A8A7-D722087AA6A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-66915" y="27480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3" name="幻灯片缩放定位 12">
                <a:extLst>
                  <a:ext uri="{FF2B5EF4-FFF2-40B4-BE49-F238E27FC236}">
                    <a16:creationId xmlns:a16="http://schemas.microsoft.com/office/drawing/2014/main" id="{0B02A110-F2FA-66C8-0AF6-5E0798D6A1A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028474683"/>
                  </p:ext>
                </p:extLst>
              </p:nvPr>
            </p:nvGraphicFramePr>
            <p:xfrm>
              <a:off x="2401199" y="2734843"/>
              <a:ext cx="2468114" cy="1388314"/>
            </p:xfrm>
            <a:graphic>
              <a:graphicData uri="http://schemas.microsoft.com/office/powerpoint/2016/slidezoom">
                <pslz:sldZm>
                  <pslz:sldZmObj sldId="300" cId="4084017023">
                    <pslz:zmPr id="{5A90F1CD-3640-4860-AF17-9A3677A3D88C}" returnToParent="0" transitionDur="1000">
                      <p166:blipFill xmlns:p166="http://schemas.microsoft.com/office/powerpoint/2016/6/main">
                        <a:blip r:embed="rId1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3" name="幻灯片缩放定位 12">
                <a:hlinkClick r:id="rId15" action="ppaction://hlinksldjump"/>
                <a:extLst>
                  <a:ext uri="{FF2B5EF4-FFF2-40B4-BE49-F238E27FC236}">
                    <a16:creationId xmlns:a16="http://schemas.microsoft.com/office/drawing/2014/main" id="{0B02A110-F2FA-66C8-0AF6-5E0798D6A1A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2401199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7" name="幻灯片缩放定位 16">
                <a:extLst>
                  <a:ext uri="{FF2B5EF4-FFF2-40B4-BE49-F238E27FC236}">
                    <a16:creationId xmlns:a16="http://schemas.microsoft.com/office/drawing/2014/main" id="{6087B72B-3B6F-6530-9B67-DA8EC34BBE6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00270484"/>
                  </p:ext>
                </p:extLst>
              </p:nvPr>
            </p:nvGraphicFramePr>
            <p:xfrm>
              <a:off x="4869313" y="2721643"/>
              <a:ext cx="2468114" cy="1388314"/>
            </p:xfrm>
            <a:graphic>
              <a:graphicData uri="http://schemas.microsoft.com/office/powerpoint/2016/slidezoom">
                <pslz:sldZm>
                  <pslz:sldZmObj sldId="301" cId="3302963150">
                    <pslz:zmPr id="{CB7DBBAB-2BD5-4424-A36A-82B44EF36236}" returnToParent="0" transitionDur="1000">
                      <p166:blipFill xmlns:p166="http://schemas.microsoft.com/office/powerpoint/2016/6/main">
                        <a:blip r:embed="rId17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7" name="幻灯片缩放定位 16">
                <a:hlinkClick r:id="rId18" action="ppaction://hlinksldjump"/>
                <a:extLst>
                  <a:ext uri="{FF2B5EF4-FFF2-40B4-BE49-F238E27FC236}">
                    <a16:creationId xmlns:a16="http://schemas.microsoft.com/office/drawing/2014/main" id="{6087B72B-3B6F-6530-9B67-DA8EC34BBE6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869313" y="27216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9" name="幻灯片缩放定位 18">
                <a:extLst>
                  <a:ext uri="{FF2B5EF4-FFF2-40B4-BE49-F238E27FC236}">
                    <a16:creationId xmlns:a16="http://schemas.microsoft.com/office/drawing/2014/main" id="{6D0500B1-668D-C1F9-481C-F4EAE76D52E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71984978"/>
                  </p:ext>
                </p:extLst>
              </p:nvPr>
            </p:nvGraphicFramePr>
            <p:xfrm>
              <a:off x="7337427" y="2721643"/>
              <a:ext cx="2468114" cy="1388314"/>
            </p:xfrm>
            <a:graphic>
              <a:graphicData uri="http://schemas.microsoft.com/office/powerpoint/2016/slidezoom">
                <pslz:sldZm>
                  <pslz:sldZmObj sldId="302" cId="1989797793">
                    <pslz:zmPr id="{C904A315-7078-4D53-A98E-C1D33A667566}" transitionDur="1000">
                      <p166:blipFill xmlns:p166="http://schemas.microsoft.com/office/powerpoint/2016/6/main">
                        <a:blip r:embed="rId20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9" name="幻灯片缩放定位 18">
                <a:hlinkClick r:id="rId21" action="ppaction://hlinksldjump"/>
                <a:extLst>
                  <a:ext uri="{FF2B5EF4-FFF2-40B4-BE49-F238E27FC236}">
                    <a16:creationId xmlns:a16="http://schemas.microsoft.com/office/drawing/2014/main" id="{6D0500B1-668D-C1F9-481C-F4EAE76D52E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7337427" y="27216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608700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Tm="0">
        <p159:morph option="byObject"/>
      </p:transition>
    </mc:Choice>
    <mc:Fallback xmlns="">
      <p:transition advTm="0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E739DA-D230-37AF-89A8-D3D00AE9EF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EC609A22-548B-42B8-5C69-0E9F2E585AB7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F51183F-FCB9-A343-B2A7-CC0477EC33A8}"/>
              </a:ext>
            </a:extLst>
          </p:cNvPr>
          <p:cNvSpPr txBox="1"/>
          <p:nvPr/>
        </p:nvSpPr>
        <p:spPr>
          <a:xfrm>
            <a:off x="4223656" y="78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学生代表发言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598EEFD1-B5F6-E890-6B6A-1C36AF4030A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4829" y="604803"/>
            <a:ext cx="7630467" cy="4959804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E401AF0-291B-1972-04E1-FCC59C714F0D}"/>
              </a:ext>
            </a:extLst>
          </p:cNvPr>
          <p:cNvSpPr txBox="1"/>
          <p:nvPr/>
        </p:nvSpPr>
        <p:spPr>
          <a:xfrm>
            <a:off x="7040595" y="3013501"/>
            <a:ext cx="264687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dirty="0">
                <a:latin typeface="华文新魏" panose="02010800040101010101" pitchFamily="2" charset="-122"/>
                <a:ea typeface="华文新魏" panose="02010800040101010101" pitchFamily="2" charset="-122"/>
              </a:rPr>
              <a:t>学生代表</a:t>
            </a:r>
            <a:endParaRPr lang="en-US" altLang="zh-CN" sz="48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algn="ctr"/>
            <a:r>
              <a:rPr lang="zh-CN" altLang="en-US" sz="4800" dirty="0">
                <a:latin typeface="华文新魏" panose="02010800040101010101" pitchFamily="2" charset="-122"/>
                <a:ea typeface="华文新魏" panose="02010800040101010101" pitchFamily="2" charset="-122"/>
              </a:rPr>
              <a:t>范博文</a:t>
            </a:r>
          </a:p>
        </p:txBody>
      </p:sp>
    </p:spTree>
    <p:extLst>
      <p:ext uri="{BB962C8B-B14F-4D97-AF65-F5344CB8AC3E}">
        <p14:creationId xmlns:p14="http://schemas.microsoft.com/office/powerpoint/2010/main" val="33029631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FDCB7E-BDCA-1C36-6038-C2AC085CA6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F25C336B-C7EF-E752-20B3-0F1A4FF51DB8}"/>
              </a:ext>
            </a:extLst>
          </p:cNvPr>
          <p:cNvSpPr txBox="1"/>
          <p:nvPr/>
        </p:nvSpPr>
        <p:spPr>
          <a:xfrm>
            <a:off x="4223656" y="78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学生代表发言</a:t>
            </a: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7BA67575-605E-71CB-331B-0FB5FD4024A8}"/>
              </a:ext>
            </a:extLst>
          </p:cNvPr>
          <p:cNvSpPr/>
          <p:nvPr/>
        </p:nvSpPr>
        <p:spPr>
          <a:xfrm>
            <a:off x="-1589314" y="1023257"/>
            <a:ext cx="15370628" cy="4811486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3" name="幻灯片缩放定位 2">
                <a:extLst>
                  <a:ext uri="{FF2B5EF4-FFF2-40B4-BE49-F238E27FC236}">
                    <a16:creationId xmlns:a16="http://schemas.microsoft.com/office/drawing/2014/main" id="{2D9FAD6C-066F-900F-9C6B-13C8216FE38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866351946"/>
                  </p:ext>
                </p:extLst>
              </p:nvPr>
            </p:nvGraphicFramePr>
            <p:xfrm>
              <a:off x="-9947844" y="2734843"/>
              <a:ext cx="2468114" cy="1388314"/>
            </p:xfrm>
            <a:graphic>
              <a:graphicData uri="http://schemas.microsoft.com/office/powerpoint/2016/slidezoom">
                <pslz:sldZm>
                  <pslz:sldZmObj sldId="296" cId="549754557">
                    <pslz:zmPr id="{D28440D3-6D65-432C-8471-ABDA9B18F9BE}" returnToParent="0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3" name="幻灯片缩放定位 2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2D9FAD6C-066F-900F-9C6B-13C8216FE38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9947844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7" name="幻灯片缩放定位 6">
                <a:extLst>
                  <a:ext uri="{FF2B5EF4-FFF2-40B4-BE49-F238E27FC236}">
                    <a16:creationId xmlns:a16="http://schemas.microsoft.com/office/drawing/2014/main" id="{1747870C-1786-5B7D-4C40-06973F9A793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708891622"/>
                  </p:ext>
                </p:extLst>
              </p:nvPr>
            </p:nvGraphicFramePr>
            <p:xfrm>
              <a:off x="-7475865" y="2734843"/>
              <a:ext cx="2468114" cy="1388314"/>
            </p:xfrm>
            <a:graphic>
              <a:graphicData uri="http://schemas.microsoft.com/office/powerpoint/2016/slidezoom">
                <pslz:sldZm>
                  <pslz:sldZmObj sldId="297" cId="3406966966">
                    <pslz:zmPr id="{04C1D3B0-83CA-409D-BD7F-4E9858872A30}" returnToParent="0" transitionDur="100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7" name="幻灯片缩放定位 6">
                <a:hlinkClick r:id="rId6" action="ppaction://hlinksldjump"/>
                <a:extLst>
                  <a:ext uri="{FF2B5EF4-FFF2-40B4-BE49-F238E27FC236}">
                    <a16:creationId xmlns:a16="http://schemas.microsoft.com/office/drawing/2014/main" id="{1747870C-1786-5B7D-4C40-06973F9A793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-7475865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9" name="幻灯片缩放定位 8">
                <a:extLst>
                  <a:ext uri="{FF2B5EF4-FFF2-40B4-BE49-F238E27FC236}">
                    <a16:creationId xmlns:a16="http://schemas.microsoft.com/office/drawing/2014/main" id="{B0173E36-03C2-F185-55FB-132D2D524DD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19991519"/>
                  </p:ext>
                </p:extLst>
              </p:nvPr>
            </p:nvGraphicFramePr>
            <p:xfrm>
              <a:off x="-5007751" y="2734843"/>
              <a:ext cx="2468114" cy="1388314"/>
            </p:xfrm>
            <a:graphic>
              <a:graphicData uri="http://schemas.microsoft.com/office/powerpoint/2016/slidezoom">
                <pslz:sldZm>
                  <pslz:sldZmObj sldId="298" cId="1569130258">
                    <pslz:zmPr id="{0418150B-8708-4554-947E-9494EDECA865}" returnToParent="0" transitionDur="1000">
                      <p166:blipFill xmlns:p166="http://schemas.microsoft.com/office/powerpoint/2016/6/main">
                        <a:blip r:embed="rId8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9" name="幻灯片缩放定位 8">
                <a:hlinkClick r:id="rId9" action="ppaction://hlinksldjump"/>
                <a:extLst>
                  <a:ext uri="{FF2B5EF4-FFF2-40B4-BE49-F238E27FC236}">
                    <a16:creationId xmlns:a16="http://schemas.microsoft.com/office/drawing/2014/main" id="{B0173E36-03C2-F185-55FB-132D2D524DD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-5007751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1" name="幻灯片缩放定位 10">
                <a:extLst>
                  <a:ext uri="{FF2B5EF4-FFF2-40B4-BE49-F238E27FC236}">
                    <a16:creationId xmlns:a16="http://schemas.microsoft.com/office/drawing/2014/main" id="{BDB22D63-3AA6-C32B-5CEF-FFCA82547E5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841223397"/>
                  </p:ext>
                </p:extLst>
              </p:nvPr>
            </p:nvGraphicFramePr>
            <p:xfrm>
              <a:off x="-2539637" y="2748043"/>
              <a:ext cx="2468114" cy="1388314"/>
            </p:xfrm>
            <a:graphic>
              <a:graphicData uri="http://schemas.microsoft.com/office/powerpoint/2016/slidezoom">
                <pslz:sldZm>
                  <pslz:sldZmObj sldId="299" cId="1830044674">
                    <pslz:zmPr id="{70AE3E9B-B461-4127-9E84-E67BF7FE310A}" returnToParent="0" transitionDur="1000">
                      <p166:blipFill xmlns:p166="http://schemas.microsoft.com/office/powerpoint/2016/6/main">
                        <a:blip r:embed="rId11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1" name="幻灯片缩放定位 10">
                <a:hlinkClick r:id="rId12" action="ppaction://hlinksldjump"/>
                <a:extLst>
                  <a:ext uri="{FF2B5EF4-FFF2-40B4-BE49-F238E27FC236}">
                    <a16:creationId xmlns:a16="http://schemas.microsoft.com/office/drawing/2014/main" id="{BDB22D63-3AA6-C32B-5CEF-FFCA82547E5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-2539637" y="27480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3" name="幻灯片缩放定位 12">
                <a:extLst>
                  <a:ext uri="{FF2B5EF4-FFF2-40B4-BE49-F238E27FC236}">
                    <a16:creationId xmlns:a16="http://schemas.microsoft.com/office/drawing/2014/main" id="{93EBA8B3-7972-6403-7E38-0023C3B5CAF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92430527"/>
                  </p:ext>
                </p:extLst>
              </p:nvPr>
            </p:nvGraphicFramePr>
            <p:xfrm>
              <a:off x="-71523" y="2734843"/>
              <a:ext cx="2468114" cy="1388314"/>
            </p:xfrm>
            <a:graphic>
              <a:graphicData uri="http://schemas.microsoft.com/office/powerpoint/2016/slidezoom">
                <pslz:sldZm>
                  <pslz:sldZmObj sldId="300" cId="4084017023">
                    <pslz:zmPr id="{5A90F1CD-3640-4860-AF17-9A3677A3D88C}" returnToParent="0" transitionDur="1000">
                      <p166:blipFill xmlns:p166="http://schemas.microsoft.com/office/powerpoint/2016/6/main">
                        <a:blip r:embed="rId1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3" name="幻灯片缩放定位 12">
                <a:hlinkClick r:id="rId15" action="ppaction://hlinksldjump"/>
                <a:extLst>
                  <a:ext uri="{FF2B5EF4-FFF2-40B4-BE49-F238E27FC236}">
                    <a16:creationId xmlns:a16="http://schemas.microsoft.com/office/drawing/2014/main" id="{93EBA8B3-7972-6403-7E38-0023C3B5CAF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-71523" y="27348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7" name="幻灯片缩放定位 16">
                <a:extLst>
                  <a:ext uri="{FF2B5EF4-FFF2-40B4-BE49-F238E27FC236}">
                    <a16:creationId xmlns:a16="http://schemas.microsoft.com/office/drawing/2014/main" id="{071D8D7F-186D-77CF-8C4E-C7B8F94BCB6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501492718"/>
                  </p:ext>
                </p:extLst>
              </p:nvPr>
            </p:nvGraphicFramePr>
            <p:xfrm>
              <a:off x="2396591" y="2721643"/>
              <a:ext cx="2468114" cy="1388314"/>
            </p:xfrm>
            <a:graphic>
              <a:graphicData uri="http://schemas.microsoft.com/office/powerpoint/2016/slidezoom">
                <pslz:sldZm>
                  <pslz:sldZmObj sldId="301" cId="3302963150">
                    <pslz:zmPr id="{CB7DBBAB-2BD5-4424-A36A-82B44EF36236}" returnToParent="0" transitionDur="1000">
                      <p166:blipFill xmlns:p166="http://schemas.microsoft.com/office/powerpoint/2016/6/main">
                        <a:blip r:embed="rId17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7" name="幻灯片缩放定位 16">
                <a:hlinkClick r:id="rId18" action="ppaction://hlinksldjump"/>
                <a:extLst>
                  <a:ext uri="{FF2B5EF4-FFF2-40B4-BE49-F238E27FC236}">
                    <a16:creationId xmlns:a16="http://schemas.microsoft.com/office/drawing/2014/main" id="{071D8D7F-186D-77CF-8C4E-C7B8F94BCB6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396591" y="27216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9" name="幻灯片缩放定位 18">
                <a:extLst>
                  <a:ext uri="{FF2B5EF4-FFF2-40B4-BE49-F238E27FC236}">
                    <a16:creationId xmlns:a16="http://schemas.microsoft.com/office/drawing/2014/main" id="{79405767-76DA-653D-61D3-61E32E8AFAC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86465623"/>
                  </p:ext>
                </p:extLst>
              </p:nvPr>
            </p:nvGraphicFramePr>
            <p:xfrm>
              <a:off x="4868570" y="2748043"/>
              <a:ext cx="2468114" cy="1388314"/>
            </p:xfrm>
            <a:graphic>
              <a:graphicData uri="http://schemas.microsoft.com/office/powerpoint/2016/slidezoom">
                <pslz:sldZm>
                  <pslz:sldZmObj sldId="302" cId="1989797793">
                    <pslz:zmPr id="{C904A315-7078-4D53-A98E-C1D33A667566}" returnToParent="0" transitionDur="1000">
                      <p166:blipFill xmlns:p166="http://schemas.microsoft.com/office/powerpoint/2016/6/main">
                        <a:blip r:embed="rId20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68114" cy="1388314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noFill/>
                        </a:ln>
                        <a:effectLst/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9" name="幻灯片缩放定位 18">
                <a:hlinkClick r:id="rId21" action="ppaction://hlinksldjump"/>
                <a:extLst>
                  <a:ext uri="{FF2B5EF4-FFF2-40B4-BE49-F238E27FC236}">
                    <a16:creationId xmlns:a16="http://schemas.microsoft.com/office/drawing/2014/main" id="{79405767-76DA-653D-61D3-61E32E8AFAC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4868570" y="2748043"/>
                <a:ext cx="2468114" cy="1388314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/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066876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Tm="0">
        <p159:morph option="byObject"/>
      </p:transition>
    </mc:Choice>
    <mc:Fallback xmlns="">
      <p:transition advTm="0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ABCAE2-B907-5562-A3B8-DFC1C00AB6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7FCCD649-20F7-9CFE-59C9-7FBC6C29EA9E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1456A4C-1A89-76ED-C6A8-8C715FD61C1E}"/>
              </a:ext>
            </a:extLst>
          </p:cNvPr>
          <p:cNvSpPr txBox="1"/>
          <p:nvPr/>
        </p:nvSpPr>
        <p:spPr>
          <a:xfrm>
            <a:off x="4223656" y="78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学生代表发言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D8A225FB-08AE-9CFF-FA2E-1D59E76AD54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4829" y="604803"/>
            <a:ext cx="7630467" cy="4959804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6E382081-4F96-69A5-5F18-E83458425648}"/>
              </a:ext>
            </a:extLst>
          </p:cNvPr>
          <p:cNvSpPr txBox="1"/>
          <p:nvPr/>
        </p:nvSpPr>
        <p:spPr>
          <a:xfrm>
            <a:off x="7040596" y="3013501"/>
            <a:ext cx="264687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dirty="0">
                <a:latin typeface="华文新魏" panose="02010800040101010101" pitchFamily="2" charset="-122"/>
                <a:ea typeface="华文新魏" panose="02010800040101010101" pitchFamily="2" charset="-122"/>
              </a:rPr>
              <a:t>学生代表</a:t>
            </a:r>
            <a:endParaRPr lang="en-US" altLang="zh-CN" sz="48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algn="ctr"/>
            <a:r>
              <a:rPr lang="zh-CN" altLang="en-US" sz="4800" dirty="0">
                <a:latin typeface="华文新魏" panose="02010800040101010101" pitchFamily="2" charset="-122"/>
                <a:ea typeface="华文新魏" panose="02010800040101010101" pitchFamily="2" charset="-122"/>
              </a:rPr>
              <a:t>严定乐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018970E-C7CC-7800-C449-874743CFDB65}"/>
              </a:ext>
            </a:extLst>
          </p:cNvPr>
          <p:cNvSpPr txBox="1"/>
          <p:nvPr/>
        </p:nvSpPr>
        <p:spPr>
          <a:xfrm>
            <a:off x="3652156" y="-1039002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结束语</a:t>
            </a:r>
          </a:p>
        </p:txBody>
      </p:sp>
    </p:spTree>
    <p:extLst>
      <p:ext uri="{BB962C8B-B14F-4D97-AF65-F5344CB8AC3E}">
        <p14:creationId xmlns:p14="http://schemas.microsoft.com/office/powerpoint/2010/main" val="19897977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BDFA77DB-5997-D4FA-41DA-F2E8808E320E}"/>
              </a:ext>
            </a:extLst>
          </p:cNvPr>
          <p:cNvSpPr txBox="1"/>
          <p:nvPr/>
        </p:nvSpPr>
        <p:spPr>
          <a:xfrm>
            <a:off x="3652156" y="-41505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结束语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6BF281C-6BCF-778E-BDCB-2140374477ED}"/>
              </a:ext>
            </a:extLst>
          </p:cNvPr>
          <p:cNvSpPr txBox="1"/>
          <p:nvPr/>
        </p:nvSpPr>
        <p:spPr>
          <a:xfrm>
            <a:off x="4223656" y="-1042443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学生代表发言</a:t>
            </a: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E9F86DBC-70B2-3754-095E-5686E94403A0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内容占位符 5">
            <a:extLst>
              <a:ext uri="{FF2B5EF4-FFF2-40B4-BE49-F238E27FC236}">
                <a16:creationId xmlns:a16="http://schemas.microsoft.com/office/drawing/2014/main" id="{FAB29305-4B84-C7FD-404F-799E1EC67952}"/>
              </a:ext>
            </a:extLst>
          </p:cNvPr>
          <p:cNvSpPr txBox="1">
            <a:spLocks/>
          </p:cNvSpPr>
          <p:nvPr/>
        </p:nvSpPr>
        <p:spPr>
          <a:xfrm>
            <a:off x="838200" y="724639"/>
            <a:ext cx="10515600" cy="43513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5000"/>
              </a:lnSpc>
              <a:buFont typeface="Arial" panose="020B0604020202020204" pitchFamily="34" charset="0"/>
              <a:buNone/>
            </a:pP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通过这次会议，学校和家长的联系会更加密切，为了我们的健康成长，为了我们的学习进步，为了我们的美好明天，让我们家校携手，共同托起明天的太阳，共同铸造未来的辉煌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!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我们相信，只要我们励精图治，埋头实干，充分发挥我们的团体智慧，充分凝聚我们的所有力量，一定能够克服一个个困难，攀登一座座高峰，实现人生梦想。最后用一句唐诗和家长们共勉：“寄语洛城风日道，明年春色倍还人”。我坚信，有各位家长的鼎力支持，有各位老师的辛勤培育，有各位同学的刻苦自励，待到明年高考到来时，大家都在丛中笑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!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本次家长会到此结束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!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祝大家身体健康，合家欢乐，幸福美满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3157441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 descr="图片包含 照片, 明亮, 大, 桌子&#10;&#10;描述已自动生成">
            <a:extLst>
              <a:ext uri="{FF2B5EF4-FFF2-40B4-BE49-F238E27FC236}">
                <a16:creationId xmlns:a16="http://schemas.microsoft.com/office/drawing/2014/main" id="{B0475F66-9C6E-9272-B162-BC243303287A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68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637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8C95D4-0C54-7B42-9B90-DA2001144D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:a16="http://schemas.microsoft.com/office/drawing/2014/main" id="{EA539EEC-BFF5-D9FF-5E5B-04246987359F}"/>
              </a:ext>
            </a:extLst>
          </p:cNvPr>
          <p:cNvSpPr/>
          <p:nvPr/>
        </p:nvSpPr>
        <p:spPr>
          <a:xfrm>
            <a:off x="1888671" y="1023257"/>
            <a:ext cx="8414658" cy="4811486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2C80264-8C63-AC7B-284E-95C6264D6B31}"/>
              </a:ext>
            </a:extLst>
          </p:cNvPr>
          <p:cNvSpPr txBox="1"/>
          <p:nvPr/>
        </p:nvSpPr>
        <p:spPr>
          <a:xfrm>
            <a:off x="2691493" y="2644170"/>
            <a:ext cx="72934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汉仪秦川飞影W" panose="00020600040101010101" pitchFamily="18" charset="-122"/>
                <a:ea typeface="汉仪秦川飞影W" panose="00020600040101010101" pitchFamily="18" charset="-122"/>
              </a:rPr>
              <a:t>议</a:t>
            </a:r>
            <a:endParaRPr lang="en-US" altLang="zh-CN" sz="4800" dirty="0">
              <a:latin typeface="汉仪秦川飞影W" panose="00020600040101010101" pitchFamily="18" charset="-122"/>
              <a:ea typeface="汉仪秦川飞影W" panose="00020600040101010101" pitchFamily="18" charset="-122"/>
            </a:endParaRPr>
          </a:p>
          <a:p>
            <a:r>
              <a:rPr lang="zh-CN" altLang="en-US" sz="4800" dirty="0">
                <a:latin typeface="汉仪秦川飞影W" panose="00020600040101010101" pitchFamily="18" charset="-122"/>
                <a:ea typeface="汉仪秦川飞影W" panose="00020600040101010101" pitchFamily="18" charset="-122"/>
              </a:rPr>
              <a:t>程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9DC1658-5363-7A85-7C9A-F4096AE48BDB}"/>
              </a:ext>
            </a:extLst>
          </p:cNvPr>
          <p:cNvSpPr txBox="1"/>
          <p:nvPr/>
        </p:nvSpPr>
        <p:spPr>
          <a:xfrm>
            <a:off x="4223657" y="1348771"/>
            <a:ext cx="42127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latin typeface="华文新魏" panose="02010800040101010101" pitchFamily="2" charset="-122"/>
                <a:ea typeface="华文新魏" panose="02010800040101010101" pitchFamily="2" charset="-122"/>
              </a:rPr>
              <a:t>1  </a:t>
            </a:r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致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欢迎词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953A6BE-FD4A-6692-363D-285FABB07C4D}"/>
              </a:ext>
            </a:extLst>
          </p:cNvPr>
          <p:cNvSpPr txBox="1"/>
          <p:nvPr/>
        </p:nvSpPr>
        <p:spPr>
          <a:xfrm>
            <a:off x="4223657" y="2382171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班主任发言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1016C05-61E3-C92D-606F-4B259E673E06}"/>
              </a:ext>
            </a:extLst>
          </p:cNvPr>
          <p:cNvSpPr txBox="1"/>
          <p:nvPr/>
        </p:nvSpPr>
        <p:spPr>
          <a:xfrm>
            <a:off x="4223656" y="3468313"/>
            <a:ext cx="50183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3  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家长代表发言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04A2C5AF-CF51-01D1-91DC-116926529F2D}"/>
              </a:ext>
            </a:extLst>
          </p:cNvPr>
          <p:cNvSpPr txBox="1"/>
          <p:nvPr/>
        </p:nvSpPr>
        <p:spPr>
          <a:xfrm>
            <a:off x="4223656" y="4554456"/>
            <a:ext cx="4887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latin typeface="华文新魏" panose="02010800040101010101" pitchFamily="2" charset="-122"/>
                <a:ea typeface="华文新魏" panose="02010800040101010101" pitchFamily="2" charset="-122"/>
              </a:rPr>
              <a:t>4  </a:t>
            </a:r>
            <a:r>
              <a:rPr lang="zh-CN" altLang="en-US" sz="4000">
                <a:latin typeface="华文新魏" panose="02010800040101010101" pitchFamily="2" charset="-122"/>
                <a:ea typeface="华文新魏" panose="02010800040101010101" pitchFamily="2" charset="-122"/>
              </a:rPr>
              <a:t>学生</a:t>
            </a:r>
            <a:r>
              <a:rPr lang="zh-CN" altLang="en-US" sz="4000" dirty="0">
                <a:latin typeface="华文新魏" panose="02010800040101010101" pitchFamily="2" charset="-122"/>
                <a:ea typeface="华文新魏" panose="02010800040101010101" pitchFamily="2" charset="-122"/>
              </a:rPr>
              <a:t>代表发言</a:t>
            </a:r>
          </a:p>
        </p:txBody>
      </p:sp>
    </p:spTree>
    <p:extLst>
      <p:ext uri="{BB962C8B-B14F-4D97-AF65-F5344CB8AC3E}">
        <p14:creationId xmlns:p14="http://schemas.microsoft.com/office/powerpoint/2010/main" val="2940539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51C9082B-B4B9-C65C-77DD-59B19554EDCF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340DC24-2035-B4F4-CDF3-E41792FA4355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113746"/>
            <a:ext cx="10515600" cy="435133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八月</a:t>
            </a:r>
            <a:r>
              <a:rPr lang="zh-CN" altLang="en-US" sz="3200" b="1" kern="100" dirty="0"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月</a:t>
            </a:r>
            <a:r>
              <a:rPr lang="zh-CN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考成绩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讲评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——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特控线以上  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40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人</a:t>
            </a:r>
            <a:endParaRPr lang="en-US" altLang="zh-CN" sz="3200" b="1" kern="100" dirty="0">
              <a:effectLst/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endParaRPr lang="en-US" altLang="zh-CN" b="1" dirty="0">
              <a:effectLst/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王嘉锦 郭先佑 范博文 蔡锦程 刘啟恒 孙景怡 李文婷 付子希</a:t>
            </a: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杨　光 龚家浩 李思涵 宋沛衡 严定乐 邹晓岚 罗碧香 方玲玉</a:t>
            </a: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周晓彤 程宇新 周志涛 王梓杰 邓海瑞 张茹心 刘　响 谭紫嫣</a:t>
            </a:r>
            <a:endParaRPr lang="en-US" altLang="zh-CN" b="1" dirty="0"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邓　喆 陶凌峰 王　义 毛诗婷 刘　琳 白书贤 蔡　晨 马　俊 </a:t>
            </a: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黎艾嘉 施珊珊 李辉耀 陈志睿 刘　星 郭　唱 朱城锴 蔡凌康</a:t>
            </a: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DFB379F-EDE1-A05B-C440-4E50C238B3D8}"/>
              </a:ext>
            </a:extLst>
          </p:cNvPr>
          <p:cNvSpPr txBox="1"/>
          <p:nvPr/>
        </p:nvSpPr>
        <p:spPr>
          <a:xfrm>
            <a:off x="4223657" y="0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班主任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发言</a:t>
            </a:r>
          </a:p>
        </p:txBody>
      </p:sp>
    </p:spTree>
    <p:extLst>
      <p:ext uri="{BB962C8B-B14F-4D97-AF65-F5344CB8AC3E}">
        <p14:creationId xmlns:p14="http://schemas.microsoft.com/office/powerpoint/2010/main" val="40101516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5E0A9F-1C94-567A-F62B-3FE06AAC97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5AD6C66A-6D2E-46AE-66AC-79E27E3464A1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C32CF5A-1002-0B0B-6D4A-19A48CB77D7A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113746"/>
            <a:ext cx="10515600" cy="435133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八月</a:t>
            </a:r>
            <a:r>
              <a:rPr lang="zh-CN" altLang="en-US" sz="3200" b="1" kern="100" dirty="0"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月</a:t>
            </a:r>
            <a:r>
              <a:rPr lang="zh-CN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考成绩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讲评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——</a:t>
            </a:r>
            <a:r>
              <a:rPr lang="zh-CN" altLang="en-US" sz="3200" b="1" kern="100" dirty="0"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与高二市质检比较进步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22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人</a:t>
            </a:r>
            <a:endParaRPr lang="en-US" altLang="zh-CN" sz="3200" b="1" kern="100" dirty="0">
              <a:effectLst/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endParaRPr lang="en-US" altLang="zh-CN" b="1" dirty="0"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付子希 杨　光 周志涛 王梓杰 张茹心 刘 响 徐静怡 王　义 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毛诗婷 彭彦萍 刘　琳 马　俊 黎艾嘉 施珊珊 李辉耀 陈志睿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白　洋 廖雅雯 徐　奕 郭　唱 蔡均宇 朱城锴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86136FE-48FC-10AA-C14B-DBD8614DF0F6}"/>
              </a:ext>
            </a:extLst>
          </p:cNvPr>
          <p:cNvSpPr txBox="1"/>
          <p:nvPr/>
        </p:nvSpPr>
        <p:spPr>
          <a:xfrm>
            <a:off x="4223657" y="0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班主任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发言</a:t>
            </a:r>
          </a:p>
        </p:txBody>
      </p:sp>
    </p:spTree>
    <p:extLst>
      <p:ext uri="{BB962C8B-B14F-4D97-AF65-F5344CB8AC3E}">
        <p14:creationId xmlns:p14="http://schemas.microsoft.com/office/powerpoint/2010/main" val="1429261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AF3116-2E64-73DF-BE6B-7D7101F479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197C6E65-9BCF-40F5-58A1-4A4639A5A492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DFDE6EA-1686-EAFA-546A-19581A7666F0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113746"/>
            <a:ext cx="10515600" cy="435133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九月</a:t>
            </a:r>
            <a:r>
              <a:rPr lang="zh-CN" altLang="en-US" sz="3200" b="1" kern="100" dirty="0"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月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考成绩讲评</a:t>
            </a:r>
            <a:r>
              <a:rPr lang="en-US" altLang="zh-CN" sz="3200" b="1" kern="100" dirty="0"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——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上特控线人数  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40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人</a:t>
            </a:r>
            <a:endParaRPr lang="en-US" altLang="zh-CN" b="1" dirty="0"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王嘉锦 郭先佑 范博文 蔡锦程 刘啟恒 孙景怡 李文婷 付子希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杨　光 龚家浩 李思涵 宋沛衡 严定乐 邹晓岚 罗碧香 方玲玉 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周晓彤 程宇新 周志涛 王梓杰 邓海瑞 张茹心 刘　响 谭紫嫣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徐静怡 邓　喆 陶凌峰 王　义 毛诗婷 刘　琳 唐　俊 白书贤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蔡　晨 黎艾嘉 施珊珊 陈志睿 贺颖浩 白　洋 刘　星 蔡凌康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1BF2CE7-21DD-1B84-9853-CE91E245C76B}"/>
              </a:ext>
            </a:extLst>
          </p:cNvPr>
          <p:cNvSpPr txBox="1"/>
          <p:nvPr/>
        </p:nvSpPr>
        <p:spPr>
          <a:xfrm>
            <a:off x="4223657" y="0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班主任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发言</a:t>
            </a:r>
          </a:p>
        </p:txBody>
      </p:sp>
    </p:spTree>
    <p:extLst>
      <p:ext uri="{BB962C8B-B14F-4D97-AF65-F5344CB8AC3E}">
        <p14:creationId xmlns:p14="http://schemas.microsoft.com/office/powerpoint/2010/main" val="42324331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B9989B-D690-A1B4-7680-3C20541896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77CC867F-E24D-E391-E4AB-A850D5946E0D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B3989DD-6DD7-F262-9107-58F8963D359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113746"/>
            <a:ext cx="10515600" cy="435133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九月月考成绩讲评</a:t>
            </a:r>
            <a:r>
              <a:rPr lang="en-US" altLang="zh-CN" sz="3200" b="1" kern="100" dirty="0"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——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与八月月考相比进步 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23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人　</a:t>
            </a: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郭先佑 孙景怡 付子希 宋沛衡 严定乐 邹晓岚 罗碧香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周晓彤 程宇新 周志涛 张茹心 马彬智 谭紫嫣 徐静怡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邓　喆 陶凌峰 刘　琳 白书贤 蔡　晨 施珊珊 贺颖浩 </a:t>
            </a: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白　洋 刘星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B5D3279-910A-A228-7454-51B5008E4887}"/>
              </a:ext>
            </a:extLst>
          </p:cNvPr>
          <p:cNvSpPr txBox="1"/>
          <p:nvPr/>
        </p:nvSpPr>
        <p:spPr>
          <a:xfrm>
            <a:off x="4223657" y="0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班主任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发言</a:t>
            </a:r>
          </a:p>
        </p:txBody>
      </p:sp>
    </p:spTree>
    <p:extLst>
      <p:ext uri="{BB962C8B-B14F-4D97-AF65-F5344CB8AC3E}">
        <p14:creationId xmlns:p14="http://schemas.microsoft.com/office/powerpoint/2010/main" val="18973361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DD194A-AEE2-3F74-255F-CFB722CCD9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BB74D41E-AF85-45AF-A825-2093CDA0D36E}"/>
              </a:ext>
            </a:extLst>
          </p:cNvPr>
          <p:cNvSpPr/>
          <p:nvPr/>
        </p:nvSpPr>
        <p:spPr>
          <a:xfrm>
            <a:off x="620486" y="685800"/>
            <a:ext cx="10951028" cy="5486400"/>
          </a:xfrm>
          <a:prstGeom prst="roundRect">
            <a:avLst>
              <a:gd name="adj" fmla="val 10890"/>
            </a:avLst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716D056-02F6-CD31-B0F6-D1D6A5D2FEC4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113746"/>
            <a:ext cx="10515600" cy="435133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十月联考成绩讲评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——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上特控线人数  </a:t>
            </a:r>
            <a:r>
              <a:rPr lang="en-US" altLang="zh-CN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35</a:t>
            </a:r>
            <a:r>
              <a:rPr lang="zh-CN" altLang="en-US" sz="3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人</a:t>
            </a:r>
          </a:p>
          <a:p>
            <a:pPr marL="0" indent="0" algn="ctr">
              <a:buNone/>
            </a:pPr>
            <a:endParaRPr lang="en-US" altLang="zh-CN" b="1" dirty="0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王嘉锦 郭先佑 范博文 蔡锦程 刘啟恒 孙景怡 李文婷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付子希 杨　光 龚家浩 李思涵 宋沛衡 严定乐 邹晓岚 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罗碧香 方玲玉 周晓彤 程宇新 周志涛 邓海瑞 张茹心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崔哲灏 刘　响 马彬智 谭紫嫣 邓　喆 陶凌峰 王　义</a:t>
            </a:r>
          </a:p>
          <a:p>
            <a:pPr marL="0" indent="0" algn="ctr">
              <a:buNone/>
            </a:pPr>
            <a:r>
              <a:rPr lang="zh-CN" altLang="en-US" b="1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刘　琳 白书贤 蔡　晨 马　俊 施珊珊 贺颖浩 蔡凌康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BA3C234-CC8B-587E-55F4-B307996BB7AD}"/>
              </a:ext>
            </a:extLst>
          </p:cNvPr>
          <p:cNvSpPr txBox="1"/>
          <p:nvPr/>
        </p:nvSpPr>
        <p:spPr>
          <a:xfrm>
            <a:off x="4223657" y="0"/>
            <a:ext cx="488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议程</a:t>
            </a:r>
            <a:r>
              <a:rPr lang="en-US" altLang="zh-CN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2  </a:t>
            </a:r>
            <a:r>
              <a:rPr lang="zh-CN" altLang="en-US" sz="40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班主任</a:t>
            </a:r>
            <a:r>
              <a:rPr lang="zh-CN" altLang="en-US" sz="4000" dirty="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发言</a:t>
            </a:r>
          </a:p>
        </p:txBody>
      </p:sp>
    </p:spTree>
    <p:extLst>
      <p:ext uri="{BB962C8B-B14F-4D97-AF65-F5344CB8AC3E}">
        <p14:creationId xmlns:p14="http://schemas.microsoft.com/office/powerpoint/2010/main" val="1819672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390</TotalTime>
  <Words>1517</Words>
  <Application>Microsoft Office PowerPoint</Application>
  <PresentationFormat>宽屏</PresentationFormat>
  <Paragraphs>151</Paragraphs>
  <Slides>37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37</vt:i4>
      </vt:variant>
    </vt:vector>
  </HeadingPairs>
  <TitlesOfParts>
    <vt:vector size="44" baseType="lpstr">
      <vt:lpstr>汉仪秦川飞影W</vt:lpstr>
      <vt:lpstr>华文仿宋</vt:lpstr>
      <vt:lpstr>华文新魏</vt:lpstr>
      <vt:lpstr>华文中宋</vt:lpstr>
      <vt:lpstr>楷体</vt:lpstr>
      <vt:lpstr>Arial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Stanley Joneist</dc:creator>
  <cp:lastModifiedBy>Administrator</cp:lastModifiedBy>
  <cp:revision>28</cp:revision>
  <dcterms:created xsi:type="dcterms:W3CDTF">2024-11-13T05:41:35Z</dcterms:created>
  <dcterms:modified xsi:type="dcterms:W3CDTF">2024-11-15T10:17:26Z</dcterms:modified>
</cp:coreProperties>
</file>

<file path=docProps/thumbnail.jpeg>
</file>